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852" r:id="rId7"/>
    <p:sldMasterId id="2147483996" r:id="rId8"/>
    <p:sldMasterId id="2147484692" r:id="rId9"/>
    <p:sldMasterId id="2147484752" r:id="rId10"/>
    <p:sldMasterId id="2147484812" r:id="rId11"/>
    <p:sldMasterId id="2147484824" r:id="rId12"/>
    <p:sldMasterId id="2147484836" r:id="rId13"/>
    <p:sldMasterId id="2147484872" r:id="rId14"/>
    <p:sldMasterId id="2147484884" r:id="rId15"/>
    <p:sldMasterId id="2147484896" r:id="rId16"/>
    <p:sldMasterId id="2147484920" r:id="rId17"/>
    <p:sldMasterId id="2147484932" r:id="rId18"/>
  </p:sldMasterIdLst>
  <p:notesMasterIdLst>
    <p:notesMasterId r:id="rId66"/>
  </p:notesMasterIdLst>
  <p:sldIdLst>
    <p:sldId id="527" r:id="rId19"/>
    <p:sldId id="706" r:id="rId20"/>
    <p:sldId id="530" r:id="rId21"/>
    <p:sldId id="685" r:id="rId22"/>
    <p:sldId id="557" r:id="rId23"/>
    <p:sldId id="692" r:id="rId24"/>
    <p:sldId id="691" r:id="rId25"/>
    <p:sldId id="693" r:id="rId26"/>
    <p:sldId id="694" r:id="rId27"/>
    <p:sldId id="695" r:id="rId28"/>
    <p:sldId id="696" r:id="rId29"/>
    <p:sldId id="697" r:id="rId30"/>
    <p:sldId id="698" r:id="rId31"/>
    <p:sldId id="699" r:id="rId32"/>
    <p:sldId id="701" r:id="rId33"/>
    <p:sldId id="702" r:id="rId34"/>
    <p:sldId id="703" r:id="rId35"/>
    <p:sldId id="704" r:id="rId36"/>
    <p:sldId id="705" r:id="rId37"/>
    <p:sldId id="663" r:id="rId38"/>
    <p:sldId id="669" r:id="rId39"/>
    <p:sldId id="675" r:id="rId40"/>
    <p:sldId id="676" r:id="rId41"/>
    <p:sldId id="677" r:id="rId42"/>
    <p:sldId id="603" r:id="rId43"/>
    <p:sldId id="561" r:id="rId44"/>
    <p:sldId id="534" r:id="rId45"/>
    <p:sldId id="536" r:id="rId46"/>
    <p:sldId id="537" r:id="rId47"/>
    <p:sldId id="540" r:id="rId48"/>
    <p:sldId id="707" r:id="rId49"/>
    <p:sldId id="505" r:id="rId50"/>
    <p:sldId id="589" r:id="rId51"/>
    <p:sldId id="709" r:id="rId52"/>
    <p:sldId id="710" r:id="rId53"/>
    <p:sldId id="711" r:id="rId54"/>
    <p:sldId id="575" r:id="rId55"/>
    <p:sldId id="576" r:id="rId56"/>
    <p:sldId id="577" r:id="rId57"/>
    <p:sldId id="578" r:id="rId58"/>
    <p:sldId id="579" r:id="rId59"/>
    <p:sldId id="580" r:id="rId60"/>
    <p:sldId id="681" r:id="rId61"/>
    <p:sldId id="713" r:id="rId62"/>
    <p:sldId id="714" r:id="rId63"/>
    <p:sldId id="507" r:id="rId64"/>
    <p:sldId id="712" r:id="rId65"/>
  </p:sldIdLst>
  <p:sldSz cx="9906000" cy="6858000" type="A4"/>
  <p:notesSz cx="6834188" cy="9979025"/>
  <p:custDataLst>
    <p:tags r:id="rId6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A149E"/>
    <a:srgbClr val="FF9900"/>
    <a:srgbClr val="FFCC00"/>
    <a:srgbClr val="FF0000"/>
    <a:srgbClr val="FFFF99"/>
    <a:srgbClr val="FF1111"/>
    <a:srgbClr val="00CC99"/>
    <a:srgbClr val="0F3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94590" autoAdjust="0"/>
  </p:normalViewPr>
  <p:slideViewPr>
    <p:cSldViewPr>
      <p:cViewPr varScale="1">
        <p:scale>
          <a:sx n="70" d="100"/>
          <a:sy n="70" d="100"/>
        </p:scale>
        <p:origin x="-1320" y="-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tags" Target="tags/tag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34B5DD-2454-49D2-A81C-6AE3225D5133}" type="doc">
      <dgm:prSet loTypeId="urn:microsoft.com/office/officeart/2005/8/layout/hierarchy4" loCatId="hierarchy" qsTypeId="urn:microsoft.com/office/officeart/2005/8/quickstyle/simple5" qsCatId="simple" csTypeId="urn:microsoft.com/office/officeart/2005/8/colors/colorful1#22" csCatId="colorful" phldr="1"/>
      <dgm:spPr/>
      <dgm:t>
        <a:bodyPr/>
        <a:lstStyle/>
        <a:p>
          <a:endParaRPr lang="ru-RU"/>
        </a:p>
      </dgm:t>
    </dgm:pt>
    <dgm:pt modelId="{2DE8A794-71D1-423F-9E12-8165CDA49290}">
      <dgm:prSet phldrT="[Текст]" custT="1"/>
      <dgm:spPr/>
      <dgm:t>
        <a:bodyPr/>
        <a:lstStyle/>
        <a:p>
          <a:r>
            <a:rPr lang="ru-RU" sz="2000" b="1" dirty="0" smtClean="0"/>
            <a:t>Оздоровление работников здравоохранения и членов их семей</a:t>
          </a:r>
          <a:endParaRPr lang="ru-RU" sz="2000" b="1" dirty="0"/>
        </a:p>
      </dgm:t>
    </dgm:pt>
    <dgm:pt modelId="{644CE4E3-C2BF-47CD-BAA7-90330A204B9E}" type="parTrans" cxnId="{99B18B0B-CF55-4A10-BF99-A264520D477F}">
      <dgm:prSet/>
      <dgm:spPr/>
      <dgm:t>
        <a:bodyPr/>
        <a:lstStyle/>
        <a:p>
          <a:endParaRPr lang="ru-RU"/>
        </a:p>
      </dgm:t>
    </dgm:pt>
    <dgm:pt modelId="{4EA81FF8-D540-4478-BF01-81828813CEB3}" type="sibTrans" cxnId="{99B18B0B-CF55-4A10-BF99-A264520D477F}">
      <dgm:prSet/>
      <dgm:spPr/>
      <dgm:t>
        <a:bodyPr/>
        <a:lstStyle/>
        <a:p>
          <a:endParaRPr lang="ru-RU"/>
        </a:p>
      </dgm:t>
    </dgm:pt>
    <dgm:pt modelId="{C68A7BC2-F5E0-4224-8D08-CCB0963AB08B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b="1" dirty="0" smtClean="0"/>
            <a:t>1. Популяризация здорового образа жизни</a:t>
          </a:r>
          <a:endParaRPr lang="ru-RU" sz="1600" b="1" dirty="0"/>
        </a:p>
      </dgm:t>
    </dgm:pt>
    <dgm:pt modelId="{60D9610F-5360-4D1E-94BC-4F8AA3443E9F}" type="parTrans" cxnId="{195035A2-DF47-4C4C-92D4-B533C5D7138F}">
      <dgm:prSet/>
      <dgm:spPr/>
      <dgm:t>
        <a:bodyPr/>
        <a:lstStyle/>
        <a:p>
          <a:endParaRPr lang="ru-RU"/>
        </a:p>
      </dgm:t>
    </dgm:pt>
    <dgm:pt modelId="{2890332C-3D75-4EA0-9622-826FC8A5EF8A}" type="sibTrans" cxnId="{195035A2-DF47-4C4C-92D4-B533C5D7138F}">
      <dgm:prSet/>
      <dgm:spPr/>
      <dgm:t>
        <a:bodyPr/>
        <a:lstStyle/>
        <a:p>
          <a:endParaRPr lang="ru-RU"/>
        </a:p>
      </dgm:t>
    </dgm:pt>
    <dgm:pt modelId="{83CB54E1-D6D5-4178-936C-F665BA748F23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1.1. Регулярные занятия физической культурой и спортом на льготной основе</a:t>
          </a:r>
          <a:endParaRPr lang="ru-RU" sz="1600" b="1" dirty="0">
            <a:solidFill>
              <a:schemeClr val="bg1"/>
            </a:solidFill>
          </a:endParaRPr>
        </a:p>
      </dgm:t>
    </dgm:pt>
    <dgm:pt modelId="{BC2B04B6-18AC-4381-BA40-B5CA98203686}" type="parTrans" cxnId="{E3A532B2-8AF2-4ED1-B953-972A77EF6551}">
      <dgm:prSet/>
      <dgm:spPr/>
      <dgm:t>
        <a:bodyPr/>
        <a:lstStyle/>
        <a:p>
          <a:endParaRPr lang="ru-RU"/>
        </a:p>
      </dgm:t>
    </dgm:pt>
    <dgm:pt modelId="{A80C5F55-7129-4352-8283-26DF1BCC832F}" type="sibTrans" cxnId="{E3A532B2-8AF2-4ED1-B953-972A77EF6551}">
      <dgm:prSet/>
      <dgm:spPr/>
      <dgm:t>
        <a:bodyPr/>
        <a:lstStyle/>
        <a:p>
          <a:endParaRPr lang="ru-RU"/>
        </a:p>
      </dgm:t>
    </dgm:pt>
    <dgm:pt modelId="{AFF44BF0-0D35-42AB-8E25-43E80148CDFE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2. Льготное санаторно-курортное лечение работников</a:t>
          </a:r>
          <a:endParaRPr lang="ru-RU" sz="1600" b="1" dirty="0">
            <a:solidFill>
              <a:schemeClr val="tx1"/>
            </a:solidFill>
          </a:endParaRPr>
        </a:p>
      </dgm:t>
    </dgm:pt>
    <dgm:pt modelId="{8DA622D1-89C3-4B35-92FF-BC92651F2B74}" type="parTrans" cxnId="{4089DFB2-1169-42A6-9BDD-ACF3212C5477}">
      <dgm:prSet/>
      <dgm:spPr/>
      <dgm:t>
        <a:bodyPr/>
        <a:lstStyle/>
        <a:p>
          <a:endParaRPr lang="ru-RU"/>
        </a:p>
      </dgm:t>
    </dgm:pt>
    <dgm:pt modelId="{7A16494E-3CFC-42E0-ABD6-4B6773D20777}" type="sibTrans" cxnId="{4089DFB2-1169-42A6-9BDD-ACF3212C5477}">
      <dgm:prSet/>
      <dgm:spPr/>
      <dgm:t>
        <a:bodyPr/>
        <a:lstStyle/>
        <a:p>
          <a:endParaRPr lang="ru-RU"/>
        </a:p>
      </dgm:t>
    </dgm:pt>
    <dgm:pt modelId="{AB78BFA4-658E-4206-9588-B4CE8E574476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2.1. В санаториях профсоюзов МО и ЦФО</a:t>
          </a:r>
          <a:endParaRPr lang="ru-RU" sz="1600" b="1" dirty="0">
            <a:solidFill>
              <a:schemeClr val="tx1"/>
            </a:solidFill>
          </a:endParaRPr>
        </a:p>
      </dgm:t>
    </dgm:pt>
    <dgm:pt modelId="{B32394E5-DDCD-4211-AA0F-F6C68A13F10B}" type="parTrans" cxnId="{1301B3E8-AFD1-4E32-8E14-61F56E8A7891}">
      <dgm:prSet/>
      <dgm:spPr/>
      <dgm:t>
        <a:bodyPr/>
        <a:lstStyle/>
        <a:p>
          <a:endParaRPr lang="ru-RU"/>
        </a:p>
      </dgm:t>
    </dgm:pt>
    <dgm:pt modelId="{F0CE9BF7-1897-4BB2-9A51-DFA7B369D52D}" type="sibTrans" cxnId="{1301B3E8-AFD1-4E32-8E14-61F56E8A7891}">
      <dgm:prSet/>
      <dgm:spPr/>
      <dgm:t>
        <a:bodyPr/>
        <a:lstStyle/>
        <a:p>
          <a:endParaRPr lang="ru-RU"/>
        </a:p>
      </dgm:t>
    </dgm:pt>
    <dgm:pt modelId="{AF6E614F-96C4-47C4-B33B-4C9649826C27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600" b="1" dirty="0" smtClean="0"/>
            <a:t>3. Летний льготный отдых для детей</a:t>
          </a:r>
          <a:endParaRPr lang="ru-RU" sz="1600" b="1" dirty="0"/>
        </a:p>
      </dgm:t>
    </dgm:pt>
    <dgm:pt modelId="{EA4528CC-70C9-463B-BF0D-8BE3A7C2172F}" type="parTrans" cxnId="{2BA945CE-B17B-4334-AAEB-46101A73DFF1}">
      <dgm:prSet/>
      <dgm:spPr/>
      <dgm:t>
        <a:bodyPr/>
        <a:lstStyle/>
        <a:p>
          <a:endParaRPr lang="ru-RU"/>
        </a:p>
      </dgm:t>
    </dgm:pt>
    <dgm:pt modelId="{4D651CED-F2E1-4CDA-8630-C1103A1DB532}" type="sibTrans" cxnId="{2BA945CE-B17B-4334-AAEB-46101A73DFF1}">
      <dgm:prSet/>
      <dgm:spPr/>
      <dgm:t>
        <a:bodyPr/>
        <a:lstStyle/>
        <a:p>
          <a:endParaRPr lang="ru-RU"/>
        </a:p>
      </dgm:t>
    </dgm:pt>
    <dgm:pt modelId="{B2113594-0F6B-4692-97B5-9EC036C913D0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b="1" dirty="0" smtClean="0"/>
            <a:t>1.2. Проведение фестивалей здоровья на льготной основе</a:t>
          </a:r>
          <a:endParaRPr lang="ru-RU" sz="1600" b="1" dirty="0"/>
        </a:p>
      </dgm:t>
    </dgm:pt>
    <dgm:pt modelId="{457B70F2-AD76-406E-A06C-DCFC96A76AD3}" type="parTrans" cxnId="{A3656C81-5A86-48C2-BF3F-01D867D3D650}">
      <dgm:prSet/>
      <dgm:spPr/>
      <dgm:t>
        <a:bodyPr/>
        <a:lstStyle/>
        <a:p>
          <a:endParaRPr lang="ru-RU"/>
        </a:p>
      </dgm:t>
    </dgm:pt>
    <dgm:pt modelId="{232390E5-31B4-4E98-AC80-899923FA2056}" type="sibTrans" cxnId="{A3656C81-5A86-48C2-BF3F-01D867D3D650}">
      <dgm:prSet/>
      <dgm:spPr/>
      <dgm:t>
        <a:bodyPr/>
        <a:lstStyle/>
        <a:p>
          <a:endParaRPr lang="ru-RU"/>
        </a:p>
      </dgm:t>
    </dgm:pt>
    <dgm:pt modelId="{A90C2DEC-A0EA-42DD-8970-459D63347485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3.1. На школьных площадках</a:t>
          </a:r>
          <a:endParaRPr lang="ru-RU" sz="1600" b="1" dirty="0">
            <a:solidFill>
              <a:schemeClr val="bg1"/>
            </a:solidFill>
          </a:endParaRPr>
        </a:p>
      </dgm:t>
    </dgm:pt>
    <dgm:pt modelId="{0B0C7D54-868F-4789-AC60-70C7CCBDB86C}" type="parTrans" cxnId="{468F2F1A-643F-4684-87E9-995C561C4C8F}">
      <dgm:prSet/>
      <dgm:spPr/>
      <dgm:t>
        <a:bodyPr/>
        <a:lstStyle/>
        <a:p>
          <a:endParaRPr lang="ru-RU"/>
        </a:p>
      </dgm:t>
    </dgm:pt>
    <dgm:pt modelId="{9D632A87-5887-48F2-ADC3-3C16E270CA09}" type="sibTrans" cxnId="{468F2F1A-643F-4684-87E9-995C561C4C8F}">
      <dgm:prSet/>
      <dgm:spPr/>
      <dgm:t>
        <a:bodyPr/>
        <a:lstStyle/>
        <a:p>
          <a:endParaRPr lang="ru-RU"/>
        </a:p>
      </dgm:t>
    </dgm:pt>
    <dgm:pt modelId="{DA5ABBAA-3637-499C-A433-3DA0FC7EB9BC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600" b="1" dirty="0" smtClean="0"/>
            <a:t>3.2. В загородных лагерях</a:t>
          </a:r>
          <a:endParaRPr lang="ru-RU" sz="1600" b="1" dirty="0"/>
        </a:p>
      </dgm:t>
    </dgm:pt>
    <dgm:pt modelId="{78EFDD0A-B8A2-4743-8832-F2688AFE52D9}" type="parTrans" cxnId="{07F4B8AD-AAF5-4F63-988D-C0F4137D4546}">
      <dgm:prSet/>
      <dgm:spPr/>
      <dgm:t>
        <a:bodyPr/>
        <a:lstStyle/>
        <a:p>
          <a:endParaRPr lang="ru-RU"/>
        </a:p>
      </dgm:t>
    </dgm:pt>
    <dgm:pt modelId="{38296A3E-4537-4CF1-8860-8C2F0F92E66F}" type="sibTrans" cxnId="{07F4B8AD-AAF5-4F63-988D-C0F4137D4546}">
      <dgm:prSet/>
      <dgm:spPr/>
      <dgm:t>
        <a:bodyPr/>
        <a:lstStyle/>
        <a:p>
          <a:endParaRPr lang="ru-RU"/>
        </a:p>
      </dgm:t>
    </dgm:pt>
    <dgm:pt modelId="{85C5D37C-0A8D-438D-A373-151FF1DEFE06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3.3. В детских санаториях в </a:t>
          </a:r>
          <a:r>
            <a:rPr lang="ru-RU" sz="1600" b="1" dirty="0" err="1" smtClean="0">
              <a:solidFill>
                <a:schemeClr val="bg1"/>
              </a:solidFill>
            </a:rPr>
            <a:t>т.ч</a:t>
          </a:r>
          <a:r>
            <a:rPr lang="ru-RU" sz="1600" b="1" dirty="0" smtClean="0">
              <a:solidFill>
                <a:schemeClr val="bg1"/>
              </a:solidFill>
            </a:rPr>
            <a:t>. мать и дитя</a:t>
          </a:r>
          <a:endParaRPr lang="ru-RU" sz="1600" b="1" dirty="0">
            <a:solidFill>
              <a:schemeClr val="bg1"/>
            </a:solidFill>
          </a:endParaRPr>
        </a:p>
      </dgm:t>
    </dgm:pt>
    <dgm:pt modelId="{35857214-B393-41E3-A6D1-31A176C2D8D4}" type="parTrans" cxnId="{6A777D4C-529E-49D5-8366-C13CC31AB61C}">
      <dgm:prSet/>
      <dgm:spPr/>
      <dgm:t>
        <a:bodyPr/>
        <a:lstStyle/>
        <a:p>
          <a:endParaRPr lang="ru-RU"/>
        </a:p>
      </dgm:t>
    </dgm:pt>
    <dgm:pt modelId="{7240E938-0918-4989-BFA6-8E791FBA8811}" type="sibTrans" cxnId="{6A777D4C-529E-49D5-8366-C13CC31AB61C}">
      <dgm:prSet/>
      <dgm:spPr/>
      <dgm:t>
        <a:bodyPr/>
        <a:lstStyle/>
        <a:p>
          <a:endParaRPr lang="ru-RU"/>
        </a:p>
      </dgm:t>
    </dgm:pt>
    <dgm:pt modelId="{BF6D7A3F-4B11-46F1-B7DE-BBA49C28DCEA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2.3. В санаториях </a:t>
          </a:r>
          <a:r>
            <a:rPr lang="ru-RU" sz="1600" b="1" dirty="0" err="1" smtClean="0">
              <a:solidFill>
                <a:schemeClr val="tx1"/>
              </a:solidFill>
            </a:rPr>
            <a:t>Белорусии</a:t>
          </a:r>
          <a:endParaRPr lang="ru-RU" sz="1600" b="1" dirty="0">
            <a:solidFill>
              <a:schemeClr val="tx1"/>
            </a:solidFill>
          </a:endParaRPr>
        </a:p>
      </dgm:t>
    </dgm:pt>
    <dgm:pt modelId="{B4AD980D-D650-4722-8951-98D010ABFD10}" type="parTrans" cxnId="{54DEFCFD-E6B7-4A0C-8FD5-8DF18EEB105B}">
      <dgm:prSet/>
      <dgm:spPr/>
      <dgm:t>
        <a:bodyPr/>
        <a:lstStyle/>
        <a:p>
          <a:endParaRPr lang="ru-RU"/>
        </a:p>
      </dgm:t>
    </dgm:pt>
    <dgm:pt modelId="{337925E9-BA28-4555-9286-A0270526BD44}" type="sibTrans" cxnId="{54DEFCFD-E6B7-4A0C-8FD5-8DF18EEB105B}">
      <dgm:prSet/>
      <dgm:spPr/>
      <dgm:t>
        <a:bodyPr/>
        <a:lstStyle/>
        <a:p>
          <a:endParaRPr lang="ru-RU"/>
        </a:p>
      </dgm:t>
    </dgm:pt>
    <dgm:pt modelId="{A9B90212-C9BF-4C84-809E-1E5CC9C75041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2.2. В санаториях профсоюзов Кавказа, </a:t>
          </a:r>
          <a:r>
            <a:rPr lang="ru-RU" sz="1600" b="1" dirty="0" err="1" smtClean="0">
              <a:solidFill>
                <a:schemeClr val="tx1"/>
              </a:solidFill>
            </a:rPr>
            <a:t>Черноморья</a:t>
          </a:r>
          <a:r>
            <a:rPr lang="ru-RU" sz="1600" b="1" dirty="0" smtClean="0">
              <a:solidFill>
                <a:schemeClr val="tx1"/>
              </a:solidFill>
            </a:rPr>
            <a:t> в </a:t>
          </a:r>
          <a:r>
            <a:rPr lang="ru-RU" sz="1600" b="1" dirty="0" err="1" smtClean="0">
              <a:solidFill>
                <a:schemeClr val="tx1"/>
              </a:solidFill>
            </a:rPr>
            <a:t>т.ч</a:t>
          </a:r>
          <a:r>
            <a:rPr lang="ru-RU" sz="1600" b="1" dirty="0" smtClean="0">
              <a:solidFill>
                <a:schemeClr val="tx1"/>
              </a:solidFill>
            </a:rPr>
            <a:t>. Крыма</a:t>
          </a:r>
          <a:endParaRPr lang="ru-RU" sz="1600" b="1" dirty="0">
            <a:solidFill>
              <a:schemeClr val="tx1"/>
            </a:solidFill>
          </a:endParaRPr>
        </a:p>
      </dgm:t>
    </dgm:pt>
    <dgm:pt modelId="{132E948F-C70A-400B-806A-1B3510A73375}" type="parTrans" cxnId="{677D2FDD-C8D5-4748-B693-933FDE4BD5F8}">
      <dgm:prSet/>
      <dgm:spPr/>
      <dgm:t>
        <a:bodyPr/>
        <a:lstStyle/>
        <a:p>
          <a:endParaRPr lang="ru-RU"/>
        </a:p>
      </dgm:t>
    </dgm:pt>
    <dgm:pt modelId="{5DA411A5-226D-4AC6-B715-96116D71178F}" type="sibTrans" cxnId="{677D2FDD-C8D5-4748-B693-933FDE4BD5F8}">
      <dgm:prSet/>
      <dgm:spPr/>
      <dgm:t>
        <a:bodyPr/>
        <a:lstStyle/>
        <a:p>
          <a:endParaRPr lang="ru-RU"/>
        </a:p>
      </dgm:t>
    </dgm:pt>
    <dgm:pt modelId="{84239915-6E6D-4717-B0A8-76EA8B03933F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1.4. Спорт-массовая работа с работающей и учащейся молодежью</a:t>
          </a:r>
          <a:endParaRPr lang="ru-RU" sz="1600" b="1" dirty="0">
            <a:solidFill>
              <a:schemeClr val="bg1"/>
            </a:solidFill>
          </a:endParaRPr>
        </a:p>
      </dgm:t>
    </dgm:pt>
    <dgm:pt modelId="{D8B47AE2-705D-41D1-9AD6-45B1BCB5D420}" type="parTrans" cxnId="{056C2AE9-9505-433C-B367-48C4A38E7922}">
      <dgm:prSet/>
      <dgm:spPr/>
      <dgm:t>
        <a:bodyPr/>
        <a:lstStyle/>
        <a:p>
          <a:endParaRPr lang="ru-RU"/>
        </a:p>
      </dgm:t>
    </dgm:pt>
    <dgm:pt modelId="{F6F1E850-54B1-4595-898C-154099070FBE}" type="sibTrans" cxnId="{056C2AE9-9505-433C-B367-48C4A38E7922}">
      <dgm:prSet/>
      <dgm:spPr/>
      <dgm:t>
        <a:bodyPr/>
        <a:lstStyle/>
        <a:p>
          <a:endParaRPr lang="ru-RU"/>
        </a:p>
      </dgm:t>
    </dgm:pt>
    <dgm:pt modelId="{D3DB429E-8D5B-46E8-B293-1D3F5E12CF17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1.3. Публикации в СМИ включая интернет-портал</a:t>
          </a:r>
          <a:endParaRPr lang="ru-RU" sz="1600" b="1" dirty="0">
            <a:solidFill>
              <a:schemeClr val="bg1"/>
            </a:solidFill>
          </a:endParaRPr>
        </a:p>
      </dgm:t>
    </dgm:pt>
    <dgm:pt modelId="{3AB100B3-F7DD-4EF9-82AA-CD7F4345B0D1}" type="parTrans" cxnId="{B1B8DF81-B3DD-4B24-8F57-64294658B674}">
      <dgm:prSet/>
      <dgm:spPr/>
      <dgm:t>
        <a:bodyPr/>
        <a:lstStyle/>
        <a:p>
          <a:endParaRPr lang="ru-RU"/>
        </a:p>
      </dgm:t>
    </dgm:pt>
    <dgm:pt modelId="{3F621201-37CD-4094-A283-56B986A3B015}" type="sibTrans" cxnId="{B1B8DF81-B3DD-4B24-8F57-64294658B674}">
      <dgm:prSet/>
      <dgm:spPr/>
      <dgm:t>
        <a:bodyPr/>
        <a:lstStyle/>
        <a:p>
          <a:endParaRPr lang="ru-RU"/>
        </a:p>
      </dgm:t>
    </dgm:pt>
    <dgm:pt modelId="{FA4E3857-580B-4BD9-9793-37D1A2A673DC}" type="pres">
      <dgm:prSet presAssocID="{5934B5DD-2454-49D2-A81C-6AE3225D513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566F17F-0A6A-42B7-B788-70BFB9024FFD}" type="pres">
      <dgm:prSet presAssocID="{2DE8A794-71D1-423F-9E12-8165CDA49290}" presName="vertOne" presStyleCnt="0"/>
      <dgm:spPr/>
    </dgm:pt>
    <dgm:pt modelId="{684D67FD-EFD4-4781-98B1-DFA2AC8C445E}" type="pres">
      <dgm:prSet presAssocID="{2DE8A794-71D1-423F-9E12-8165CDA49290}" presName="txOne" presStyleLbl="node0" presStyleIdx="0" presStyleCnt="1" custScaleY="35787" custLinFactY="-63508" custLinFactNeighborX="-1143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FC3EFC-5714-453F-AA51-408C7E59C62C}" type="pres">
      <dgm:prSet presAssocID="{2DE8A794-71D1-423F-9E12-8165CDA49290}" presName="parTransOne" presStyleCnt="0"/>
      <dgm:spPr/>
    </dgm:pt>
    <dgm:pt modelId="{6E9C15F1-F303-4B17-9DDD-CC572D4C7F53}" type="pres">
      <dgm:prSet presAssocID="{2DE8A794-71D1-423F-9E12-8165CDA49290}" presName="horzOne" presStyleCnt="0"/>
      <dgm:spPr/>
    </dgm:pt>
    <dgm:pt modelId="{2595EFA1-5CA7-4B08-81C7-A1191709B8F0}" type="pres">
      <dgm:prSet presAssocID="{C68A7BC2-F5E0-4224-8D08-CCB0963AB08B}" presName="vertTwo" presStyleCnt="0"/>
      <dgm:spPr/>
    </dgm:pt>
    <dgm:pt modelId="{11599E05-A6AF-49CE-81E1-F40A8C3DE0F9}" type="pres">
      <dgm:prSet presAssocID="{C68A7BC2-F5E0-4224-8D08-CCB0963AB08B}" presName="txTwo" presStyleLbl="node2" presStyleIdx="0" presStyleCnt="3" custScaleX="100026" custScaleY="288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FFAF36-D350-4F3E-B8F5-14A0487F4211}" type="pres">
      <dgm:prSet presAssocID="{C68A7BC2-F5E0-4224-8D08-CCB0963AB08B}" presName="parTransTwo" presStyleCnt="0"/>
      <dgm:spPr/>
    </dgm:pt>
    <dgm:pt modelId="{F29441CC-705C-4D21-9634-5BE9BDF54EB4}" type="pres">
      <dgm:prSet presAssocID="{C68A7BC2-F5E0-4224-8D08-CCB0963AB08B}" presName="horzTwo" presStyleCnt="0"/>
      <dgm:spPr/>
    </dgm:pt>
    <dgm:pt modelId="{FFE6DDD5-EEAC-4964-A67D-CD59F831F1AD}" type="pres">
      <dgm:prSet presAssocID="{83CB54E1-D6D5-4178-936C-F665BA748F23}" presName="vertThree" presStyleCnt="0"/>
      <dgm:spPr/>
    </dgm:pt>
    <dgm:pt modelId="{0EB252E5-C617-4660-9181-44C128AC6AD2}" type="pres">
      <dgm:prSet presAssocID="{83CB54E1-D6D5-4178-936C-F665BA748F23}" presName="txThree" presStyleLbl="node3" presStyleIdx="0" presStyleCnt="3" custScaleY="507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521507-D0F4-4069-9D6A-0A404DC2DBA9}" type="pres">
      <dgm:prSet presAssocID="{83CB54E1-D6D5-4178-936C-F665BA748F23}" presName="parTransThree" presStyleCnt="0"/>
      <dgm:spPr/>
    </dgm:pt>
    <dgm:pt modelId="{499D18CB-5EF4-4D05-AF15-53C7DDC2CCE8}" type="pres">
      <dgm:prSet presAssocID="{83CB54E1-D6D5-4178-936C-F665BA748F23}" presName="horzThree" presStyleCnt="0"/>
      <dgm:spPr/>
    </dgm:pt>
    <dgm:pt modelId="{6C8E3355-3648-4A7B-A98E-A13ECD7A4043}" type="pres">
      <dgm:prSet presAssocID="{B2113594-0F6B-4692-97B5-9EC036C913D0}" presName="vertFour" presStyleCnt="0">
        <dgm:presLayoutVars>
          <dgm:chPref val="3"/>
        </dgm:presLayoutVars>
      </dgm:prSet>
      <dgm:spPr/>
    </dgm:pt>
    <dgm:pt modelId="{F8EACD94-81D6-481C-A97F-0D281EF6A6B6}" type="pres">
      <dgm:prSet presAssocID="{B2113594-0F6B-4692-97B5-9EC036C913D0}" presName="txFour" presStyleLbl="node4" presStyleIdx="0" presStyleCnt="7" custScaleY="601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594053-FEA3-4B1F-AD87-80916E43876E}" type="pres">
      <dgm:prSet presAssocID="{B2113594-0F6B-4692-97B5-9EC036C913D0}" presName="parTransFour" presStyleCnt="0"/>
      <dgm:spPr/>
    </dgm:pt>
    <dgm:pt modelId="{FD646C67-1F47-4D90-A2FB-A2DE6C039062}" type="pres">
      <dgm:prSet presAssocID="{B2113594-0F6B-4692-97B5-9EC036C913D0}" presName="horzFour" presStyleCnt="0"/>
      <dgm:spPr/>
    </dgm:pt>
    <dgm:pt modelId="{7EF97A84-A722-4F8C-B1DA-FE9D78E43967}" type="pres">
      <dgm:prSet presAssocID="{D3DB429E-8D5B-46E8-B293-1D3F5E12CF17}" presName="vertFour" presStyleCnt="0">
        <dgm:presLayoutVars>
          <dgm:chPref val="3"/>
        </dgm:presLayoutVars>
      </dgm:prSet>
      <dgm:spPr/>
    </dgm:pt>
    <dgm:pt modelId="{D6D51539-41FB-4C70-9DA7-922BC0F45380}" type="pres">
      <dgm:prSet presAssocID="{D3DB429E-8D5B-46E8-B293-1D3F5E12CF17}" presName="txFour" presStyleLbl="node4" presStyleIdx="1" presStyleCnt="7" custScaleX="87761" custScaleY="546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59DD75-031F-4148-B244-3CEB6B15ABB4}" type="pres">
      <dgm:prSet presAssocID="{D3DB429E-8D5B-46E8-B293-1D3F5E12CF17}" presName="horzFour" presStyleCnt="0"/>
      <dgm:spPr/>
    </dgm:pt>
    <dgm:pt modelId="{265D82AC-75AE-4BA2-B425-3A0F0A50D309}" type="pres">
      <dgm:prSet presAssocID="{3F621201-37CD-4094-A283-56B986A3B015}" presName="sibSpaceFour" presStyleCnt="0"/>
      <dgm:spPr/>
    </dgm:pt>
    <dgm:pt modelId="{FF63B19C-00EA-4172-B915-280C9E2958A9}" type="pres">
      <dgm:prSet presAssocID="{84239915-6E6D-4717-B0A8-76EA8B03933F}" presName="vertFour" presStyleCnt="0">
        <dgm:presLayoutVars>
          <dgm:chPref val="3"/>
        </dgm:presLayoutVars>
      </dgm:prSet>
      <dgm:spPr/>
    </dgm:pt>
    <dgm:pt modelId="{210C925A-5FA2-48AB-959D-2A3939361F5A}" type="pres">
      <dgm:prSet presAssocID="{84239915-6E6D-4717-B0A8-76EA8B03933F}" presName="txFour" presStyleLbl="node4" presStyleIdx="2" presStyleCnt="7" custScaleY="84612" custLinFactNeighborX="2022" custLinFactNeighborY="-4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168E1D-7591-4737-874E-66DD67D1D553}" type="pres">
      <dgm:prSet presAssocID="{84239915-6E6D-4717-B0A8-76EA8B03933F}" presName="horzFour" presStyleCnt="0"/>
      <dgm:spPr/>
    </dgm:pt>
    <dgm:pt modelId="{78AAF636-4960-4D68-8B3C-DCBB6871203F}" type="pres">
      <dgm:prSet presAssocID="{2890332C-3D75-4EA0-9622-826FC8A5EF8A}" presName="sibSpaceTwo" presStyleCnt="0"/>
      <dgm:spPr/>
    </dgm:pt>
    <dgm:pt modelId="{FBF94537-7AB2-4AC0-8069-9432B38BB732}" type="pres">
      <dgm:prSet presAssocID="{AFF44BF0-0D35-42AB-8E25-43E80148CDFE}" presName="vertTwo" presStyleCnt="0"/>
      <dgm:spPr/>
    </dgm:pt>
    <dgm:pt modelId="{99880A4E-A95A-41CF-A93E-E8A1C4BD7DDD}" type="pres">
      <dgm:prSet presAssocID="{AFF44BF0-0D35-42AB-8E25-43E80148CDFE}" presName="txTwo" presStyleLbl="node2" presStyleIdx="1" presStyleCnt="3" custScaleX="96116" custScaleY="596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18013-B260-419D-AF1A-BFC73D1E2DA3}" type="pres">
      <dgm:prSet presAssocID="{AFF44BF0-0D35-42AB-8E25-43E80148CDFE}" presName="parTransTwo" presStyleCnt="0"/>
      <dgm:spPr/>
    </dgm:pt>
    <dgm:pt modelId="{DD743D0B-B181-454E-A6E2-F85EDCC0AAC2}" type="pres">
      <dgm:prSet presAssocID="{AFF44BF0-0D35-42AB-8E25-43E80148CDFE}" presName="horzTwo" presStyleCnt="0"/>
      <dgm:spPr/>
    </dgm:pt>
    <dgm:pt modelId="{22C8C431-AA9D-4DBD-BCA6-4128507BF1A7}" type="pres">
      <dgm:prSet presAssocID="{AB78BFA4-658E-4206-9588-B4CE8E574476}" presName="vertThree" presStyleCnt="0"/>
      <dgm:spPr/>
    </dgm:pt>
    <dgm:pt modelId="{7A8EEBB1-E4B0-4ADC-B56C-985B5C08B3BC}" type="pres">
      <dgm:prSet presAssocID="{AB78BFA4-658E-4206-9588-B4CE8E574476}" presName="txThree" presStyleLbl="node3" presStyleIdx="1" presStyleCnt="3" custScaleX="107460" custScaleY="468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E220E-957C-4BE0-9EE6-ABB45F50DF27}" type="pres">
      <dgm:prSet presAssocID="{AB78BFA4-658E-4206-9588-B4CE8E574476}" presName="parTransThree" presStyleCnt="0"/>
      <dgm:spPr/>
    </dgm:pt>
    <dgm:pt modelId="{B6F3BEFA-99C9-4C29-8E0D-8D8F5DAC9034}" type="pres">
      <dgm:prSet presAssocID="{AB78BFA4-658E-4206-9588-B4CE8E574476}" presName="horzThree" presStyleCnt="0"/>
      <dgm:spPr/>
    </dgm:pt>
    <dgm:pt modelId="{AE3D4F02-96F6-4E92-AA65-A6FF9812651E}" type="pres">
      <dgm:prSet presAssocID="{A9B90212-C9BF-4C84-809E-1E5CC9C75041}" presName="vertFour" presStyleCnt="0">
        <dgm:presLayoutVars>
          <dgm:chPref val="3"/>
        </dgm:presLayoutVars>
      </dgm:prSet>
      <dgm:spPr/>
    </dgm:pt>
    <dgm:pt modelId="{8A476C50-F927-4876-8A99-836279CBEAB5}" type="pres">
      <dgm:prSet presAssocID="{A9B90212-C9BF-4C84-809E-1E5CC9C75041}" presName="txFour" presStyleLbl="node4" presStyleIdx="3" presStyleCnt="7" custScaleY="730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B9F9AA-0A9A-47D8-AD6E-1F29E2FB9A6E}" type="pres">
      <dgm:prSet presAssocID="{A9B90212-C9BF-4C84-809E-1E5CC9C75041}" presName="parTransFour" presStyleCnt="0"/>
      <dgm:spPr/>
    </dgm:pt>
    <dgm:pt modelId="{D73BD6B5-26ED-4A46-9837-6E50794614F9}" type="pres">
      <dgm:prSet presAssocID="{A9B90212-C9BF-4C84-809E-1E5CC9C75041}" presName="horzFour" presStyleCnt="0"/>
      <dgm:spPr/>
    </dgm:pt>
    <dgm:pt modelId="{11058F61-4D8B-41DB-A0AC-2EDE47D259D8}" type="pres">
      <dgm:prSet presAssocID="{BF6D7A3F-4B11-46F1-B7DE-BBA49C28DCEA}" presName="vertFour" presStyleCnt="0">
        <dgm:presLayoutVars>
          <dgm:chPref val="3"/>
        </dgm:presLayoutVars>
      </dgm:prSet>
      <dgm:spPr/>
    </dgm:pt>
    <dgm:pt modelId="{69FA7DE3-227E-4638-A5EE-0300FDFE97B4}" type="pres">
      <dgm:prSet presAssocID="{BF6D7A3F-4B11-46F1-B7DE-BBA49C28DCEA}" presName="txFour" presStyleLbl="node4" presStyleIdx="4" presStyleCnt="7" custScaleY="490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FB1955-2325-414E-84B7-697C053C19C8}" type="pres">
      <dgm:prSet presAssocID="{BF6D7A3F-4B11-46F1-B7DE-BBA49C28DCEA}" presName="horzFour" presStyleCnt="0"/>
      <dgm:spPr/>
    </dgm:pt>
    <dgm:pt modelId="{01EB6A5D-1096-42C6-8AB0-83411A60F572}" type="pres">
      <dgm:prSet presAssocID="{7A16494E-3CFC-42E0-ABD6-4B6773D20777}" presName="sibSpaceTwo" presStyleCnt="0"/>
      <dgm:spPr/>
    </dgm:pt>
    <dgm:pt modelId="{CE905365-414A-4910-9FA9-F29C994AC464}" type="pres">
      <dgm:prSet presAssocID="{AF6E614F-96C4-47C4-B33B-4C9649826C27}" presName="vertTwo" presStyleCnt="0"/>
      <dgm:spPr/>
    </dgm:pt>
    <dgm:pt modelId="{AD4A32E7-354C-4D61-A77B-01928CD6B116}" type="pres">
      <dgm:prSet presAssocID="{AF6E614F-96C4-47C4-B33B-4C9649826C27}" presName="txTwo" presStyleLbl="node2" presStyleIdx="2" presStyleCnt="3" custScaleX="89829" custScaleY="559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7E5DE3-D6C9-4599-8796-BDB5AD4F90D4}" type="pres">
      <dgm:prSet presAssocID="{AF6E614F-96C4-47C4-B33B-4C9649826C27}" presName="parTransTwo" presStyleCnt="0"/>
      <dgm:spPr/>
    </dgm:pt>
    <dgm:pt modelId="{CE16E6E0-25B7-4255-9D65-AB0E6DFEE649}" type="pres">
      <dgm:prSet presAssocID="{AF6E614F-96C4-47C4-B33B-4C9649826C27}" presName="horzTwo" presStyleCnt="0"/>
      <dgm:spPr/>
    </dgm:pt>
    <dgm:pt modelId="{27780EB6-46E0-4417-9335-3C0F9E67F3CA}" type="pres">
      <dgm:prSet presAssocID="{A90C2DEC-A0EA-42DD-8970-459D63347485}" presName="vertThree" presStyleCnt="0"/>
      <dgm:spPr/>
    </dgm:pt>
    <dgm:pt modelId="{CC4E33CF-BA26-431B-AA92-90F7C8E99128}" type="pres">
      <dgm:prSet presAssocID="{A90C2DEC-A0EA-42DD-8970-459D63347485}" presName="txThree" presStyleLbl="node3" presStyleIdx="2" presStyleCnt="3" custScaleY="542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CF74FF-AEED-4DAF-8908-F79981BB7174}" type="pres">
      <dgm:prSet presAssocID="{A90C2DEC-A0EA-42DD-8970-459D63347485}" presName="parTransThree" presStyleCnt="0"/>
      <dgm:spPr/>
    </dgm:pt>
    <dgm:pt modelId="{7F98ED83-6412-4AF3-856B-A74E1153FC62}" type="pres">
      <dgm:prSet presAssocID="{A90C2DEC-A0EA-42DD-8970-459D63347485}" presName="horzThree" presStyleCnt="0"/>
      <dgm:spPr/>
    </dgm:pt>
    <dgm:pt modelId="{16DF9A3C-FD1E-4339-ABA4-7BDAE25516D4}" type="pres">
      <dgm:prSet presAssocID="{DA5ABBAA-3637-499C-A433-3DA0FC7EB9BC}" presName="vertFour" presStyleCnt="0">
        <dgm:presLayoutVars>
          <dgm:chPref val="3"/>
        </dgm:presLayoutVars>
      </dgm:prSet>
      <dgm:spPr/>
    </dgm:pt>
    <dgm:pt modelId="{A7812EF9-AD9D-4B2B-A1DB-0C38F7EF673C}" type="pres">
      <dgm:prSet presAssocID="{DA5ABBAA-3637-499C-A433-3DA0FC7EB9BC}" presName="txFour" presStyleLbl="node4" presStyleIdx="5" presStyleCnt="7" custScaleY="467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8EC711-FDF3-438A-B063-107FBDBB77A0}" type="pres">
      <dgm:prSet presAssocID="{DA5ABBAA-3637-499C-A433-3DA0FC7EB9BC}" presName="parTransFour" presStyleCnt="0"/>
      <dgm:spPr/>
    </dgm:pt>
    <dgm:pt modelId="{3D16B6A1-2B80-461A-8EE7-A7A960461DFF}" type="pres">
      <dgm:prSet presAssocID="{DA5ABBAA-3637-499C-A433-3DA0FC7EB9BC}" presName="horzFour" presStyleCnt="0"/>
      <dgm:spPr/>
    </dgm:pt>
    <dgm:pt modelId="{B4C17E78-B592-4E23-B212-9FF72C6D5A68}" type="pres">
      <dgm:prSet presAssocID="{85C5D37C-0A8D-438D-A373-151FF1DEFE06}" presName="vertFour" presStyleCnt="0">
        <dgm:presLayoutVars>
          <dgm:chPref val="3"/>
        </dgm:presLayoutVars>
      </dgm:prSet>
      <dgm:spPr/>
    </dgm:pt>
    <dgm:pt modelId="{545CC916-5767-48ED-9B5A-F21404A9B7A4}" type="pres">
      <dgm:prSet presAssocID="{85C5D37C-0A8D-438D-A373-151FF1DEFE06}" presName="txFour" presStyleLbl="node4" presStyleIdx="6" presStyleCnt="7" custScaleY="619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BCDCA0-3755-492E-AF07-056FE566E47F}" type="pres">
      <dgm:prSet presAssocID="{85C5D37C-0A8D-438D-A373-151FF1DEFE06}" presName="horzFour" presStyleCnt="0"/>
      <dgm:spPr/>
    </dgm:pt>
  </dgm:ptLst>
  <dgm:cxnLst>
    <dgm:cxn modelId="{76DCAD4F-9A48-47A3-8DC6-8CAEEED76610}" type="presOf" srcId="{A90C2DEC-A0EA-42DD-8970-459D63347485}" destId="{CC4E33CF-BA26-431B-AA92-90F7C8E99128}" srcOrd="0" destOrd="0" presId="urn:microsoft.com/office/officeart/2005/8/layout/hierarchy4"/>
    <dgm:cxn modelId="{4089DFB2-1169-42A6-9BDD-ACF3212C5477}" srcId="{2DE8A794-71D1-423F-9E12-8165CDA49290}" destId="{AFF44BF0-0D35-42AB-8E25-43E80148CDFE}" srcOrd="1" destOrd="0" parTransId="{8DA622D1-89C3-4B35-92FF-BC92651F2B74}" sibTransId="{7A16494E-3CFC-42E0-ABD6-4B6773D20777}"/>
    <dgm:cxn modelId="{6A777D4C-529E-49D5-8366-C13CC31AB61C}" srcId="{DA5ABBAA-3637-499C-A433-3DA0FC7EB9BC}" destId="{85C5D37C-0A8D-438D-A373-151FF1DEFE06}" srcOrd="0" destOrd="0" parTransId="{35857214-B393-41E3-A6D1-31A176C2D8D4}" sibTransId="{7240E938-0918-4989-BFA6-8E791FBA8811}"/>
    <dgm:cxn modelId="{056C2AE9-9505-433C-B367-48C4A38E7922}" srcId="{B2113594-0F6B-4692-97B5-9EC036C913D0}" destId="{84239915-6E6D-4717-B0A8-76EA8B03933F}" srcOrd="1" destOrd="0" parTransId="{D8B47AE2-705D-41D1-9AD6-45B1BCB5D420}" sibTransId="{F6F1E850-54B1-4595-898C-154099070FBE}"/>
    <dgm:cxn modelId="{DBDE19A0-5252-426A-A67E-27D224AB7A46}" type="presOf" srcId="{84239915-6E6D-4717-B0A8-76EA8B03933F}" destId="{210C925A-5FA2-48AB-959D-2A3939361F5A}" srcOrd="0" destOrd="0" presId="urn:microsoft.com/office/officeart/2005/8/layout/hierarchy4"/>
    <dgm:cxn modelId="{6F00D56C-E77E-4883-828C-C371EDDE8135}" type="presOf" srcId="{D3DB429E-8D5B-46E8-B293-1D3F5E12CF17}" destId="{D6D51539-41FB-4C70-9DA7-922BC0F45380}" srcOrd="0" destOrd="0" presId="urn:microsoft.com/office/officeart/2005/8/layout/hierarchy4"/>
    <dgm:cxn modelId="{DFC5B33C-084C-4E38-AA44-163EC3D8AF1C}" type="presOf" srcId="{C68A7BC2-F5E0-4224-8D08-CCB0963AB08B}" destId="{11599E05-A6AF-49CE-81E1-F40A8C3DE0F9}" srcOrd="0" destOrd="0" presId="urn:microsoft.com/office/officeart/2005/8/layout/hierarchy4"/>
    <dgm:cxn modelId="{07F4B8AD-AAF5-4F63-988D-C0F4137D4546}" srcId="{A90C2DEC-A0EA-42DD-8970-459D63347485}" destId="{DA5ABBAA-3637-499C-A433-3DA0FC7EB9BC}" srcOrd="0" destOrd="0" parTransId="{78EFDD0A-B8A2-4743-8832-F2688AFE52D9}" sibTransId="{38296A3E-4537-4CF1-8860-8C2F0F92E66F}"/>
    <dgm:cxn modelId="{27A37515-2D1E-4E65-9636-05B5FF1190A2}" type="presOf" srcId="{DA5ABBAA-3637-499C-A433-3DA0FC7EB9BC}" destId="{A7812EF9-AD9D-4B2B-A1DB-0C38F7EF673C}" srcOrd="0" destOrd="0" presId="urn:microsoft.com/office/officeart/2005/8/layout/hierarchy4"/>
    <dgm:cxn modelId="{34FFAF96-3A58-4FCF-ACBA-825FA6DD013D}" type="presOf" srcId="{B2113594-0F6B-4692-97B5-9EC036C913D0}" destId="{F8EACD94-81D6-481C-A97F-0D281EF6A6B6}" srcOrd="0" destOrd="0" presId="urn:microsoft.com/office/officeart/2005/8/layout/hierarchy4"/>
    <dgm:cxn modelId="{69EDEEAE-3453-4B45-9113-BF86FACD94FA}" type="presOf" srcId="{AB78BFA4-658E-4206-9588-B4CE8E574476}" destId="{7A8EEBB1-E4B0-4ADC-B56C-985B5C08B3BC}" srcOrd="0" destOrd="0" presId="urn:microsoft.com/office/officeart/2005/8/layout/hierarchy4"/>
    <dgm:cxn modelId="{3A8A9C8B-1DA3-4D5F-909C-0064FCA5D870}" type="presOf" srcId="{2DE8A794-71D1-423F-9E12-8165CDA49290}" destId="{684D67FD-EFD4-4781-98B1-DFA2AC8C445E}" srcOrd="0" destOrd="0" presId="urn:microsoft.com/office/officeart/2005/8/layout/hierarchy4"/>
    <dgm:cxn modelId="{6377E99C-654D-460C-BD91-78F43BEE732F}" type="presOf" srcId="{BF6D7A3F-4B11-46F1-B7DE-BBA49C28DCEA}" destId="{69FA7DE3-227E-4638-A5EE-0300FDFE97B4}" srcOrd="0" destOrd="0" presId="urn:microsoft.com/office/officeart/2005/8/layout/hierarchy4"/>
    <dgm:cxn modelId="{538057D3-8ED7-4DD8-8450-2D50669FADEA}" type="presOf" srcId="{5934B5DD-2454-49D2-A81C-6AE3225D5133}" destId="{FA4E3857-580B-4BD9-9793-37D1A2A673DC}" srcOrd="0" destOrd="0" presId="urn:microsoft.com/office/officeart/2005/8/layout/hierarchy4"/>
    <dgm:cxn modelId="{195035A2-DF47-4C4C-92D4-B533C5D7138F}" srcId="{2DE8A794-71D1-423F-9E12-8165CDA49290}" destId="{C68A7BC2-F5E0-4224-8D08-CCB0963AB08B}" srcOrd="0" destOrd="0" parTransId="{60D9610F-5360-4D1E-94BC-4F8AA3443E9F}" sibTransId="{2890332C-3D75-4EA0-9622-826FC8A5EF8A}"/>
    <dgm:cxn modelId="{A9413EE3-F5B2-4F43-AB16-3F46808F89A9}" type="presOf" srcId="{85C5D37C-0A8D-438D-A373-151FF1DEFE06}" destId="{545CC916-5767-48ED-9B5A-F21404A9B7A4}" srcOrd="0" destOrd="0" presId="urn:microsoft.com/office/officeart/2005/8/layout/hierarchy4"/>
    <dgm:cxn modelId="{D84DDCD3-FA6A-4FD2-B9CE-45545D0402ED}" type="presOf" srcId="{AFF44BF0-0D35-42AB-8E25-43E80148CDFE}" destId="{99880A4E-A95A-41CF-A93E-E8A1C4BD7DDD}" srcOrd="0" destOrd="0" presId="urn:microsoft.com/office/officeart/2005/8/layout/hierarchy4"/>
    <dgm:cxn modelId="{99B18B0B-CF55-4A10-BF99-A264520D477F}" srcId="{5934B5DD-2454-49D2-A81C-6AE3225D5133}" destId="{2DE8A794-71D1-423F-9E12-8165CDA49290}" srcOrd="0" destOrd="0" parTransId="{644CE4E3-C2BF-47CD-BAA7-90330A204B9E}" sibTransId="{4EA81FF8-D540-4478-BF01-81828813CEB3}"/>
    <dgm:cxn modelId="{677D2FDD-C8D5-4748-B693-933FDE4BD5F8}" srcId="{AB78BFA4-658E-4206-9588-B4CE8E574476}" destId="{A9B90212-C9BF-4C84-809E-1E5CC9C75041}" srcOrd="0" destOrd="0" parTransId="{132E948F-C70A-400B-806A-1B3510A73375}" sibTransId="{5DA411A5-226D-4AC6-B715-96116D71178F}"/>
    <dgm:cxn modelId="{54DEFCFD-E6B7-4A0C-8FD5-8DF18EEB105B}" srcId="{A9B90212-C9BF-4C84-809E-1E5CC9C75041}" destId="{BF6D7A3F-4B11-46F1-B7DE-BBA49C28DCEA}" srcOrd="0" destOrd="0" parTransId="{B4AD980D-D650-4722-8951-98D010ABFD10}" sibTransId="{337925E9-BA28-4555-9286-A0270526BD44}"/>
    <dgm:cxn modelId="{A3656C81-5A86-48C2-BF3F-01D867D3D650}" srcId="{83CB54E1-D6D5-4178-936C-F665BA748F23}" destId="{B2113594-0F6B-4692-97B5-9EC036C913D0}" srcOrd="0" destOrd="0" parTransId="{457B70F2-AD76-406E-A06C-DCFC96A76AD3}" sibTransId="{232390E5-31B4-4E98-AC80-899923FA2056}"/>
    <dgm:cxn modelId="{1301B3E8-AFD1-4E32-8E14-61F56E8A7891}" srcId="{AFF44BF0-0D35-42AB-8E25-43E80148CDFE}" destId="{AB78BFA4-658E-4206-9588-B4CE8E574476}" srcOrd="0" destOrd="0" parTransId="{B32394E5-DDCD-4211-AA0F-F6C68A13F10B}" sibTransId="{F0CE9BF7-1897-4BB2-9A51-DFA7B369D52D}"/>
    <dgm:cxn modelId="{37EF7A74-8CAD-4EDA-AC39-31A50D77242C}" type="presOf" srcId="{83CB54E1-D6D5-4178-936C-F665BA748F23}" destId="{0EB252E5-C617-4660-9181-44C128AC6AD2}" srcOrd="0" destOrd="0" presId="urn:microsoft.com/office/officeart/2005/8/layout/hierarchy4"/>
    <dgm:cxn modelId="{E3A532B2-8AF2-4ED1-B953-972A77EF6551}" srcId="{C68A7BC2-F5E0-4224-8D08-CCB0963AB08B}" destId="{83CB54E1-D6D5-4178-936C-F665BA748F23}" srcOrd="0" destOrd="0" parTransId="{BC2B04B6-18AC-4381-BA40-B5CA98203686}" sibTransId="{A80C5F55-7129-4352-8283-26DF1BCC832F}"/>
    <dgm:cxn modelId="{2BA945CE-B17B-4334-AAEB-46101A73DFF1}" srcId="{2DE8A794-71D1-423F-9E12-8165CDA49290}" destId="{AF6E614F-96C4-47C4-B33B-4C9649826C27}" srcOrd="2" destOrd="0" parTransId="{EA4528CC-70C9-463B-BF0D-8BE3A7C2172F}" sibTransId="{4D651CED-F2E1-4CDA-8630-C1103A1DB532}"/>
    <dgm:cxn modelId="{105B8D51-FE19-455A-BBF7-7FE9794FB161}" type="presOf" srcId="{A9B90212-C9BF-4C84-809E-1E5CC9C75041}" destId="{8A476C50-F927-4876-8A99-836279CBEAB5}" srcOrd="0" destOrd="0" presId="urn:microsoft.com/office/officeart/2005/8/layout/hierarchy4"/>
    <dgm:cxn modelId="{B1B8DF81-B3DD-4B24-8F57-64294658B674}" srcId="{B2113594-0F6B-4692-97B5-9EC036C913D0}" destId="{D3DB429E-8D5B-46E8-B293-1D3F5E12CF17}" srcOrd="0" destOrd="0" parTransId="{3AB100B3-F7DD-4EF9-82AA-CD7F4345B0D1}" sibTransId="{3F621201-37CD-4094-A283-56B986A3B015}"/>
    <dgm:cxn modelId="{0BC826F9-4C67-4EE3-8152-E4D1E17E9DCC}" type="presOf" srcId="{AF6E614F-96C4-47C4-B33B-4C9649826C27}" destId="{AD4A32E7-354C-4D61-A77B-01928CD6B116}" srcOrd="0" destOrd="0" presId="urn:microsoft.com/office/officeart/2005/8/layout/hierarchy4"/>
    <dgm:cxn modelId="{468F2F1A-643F-4684-87E9-995C561C4C8F}" srcId="{AF6E614F-96C4-47C4-B33B-4C9649826C27}" destId="{A90C2DEC-A0EA-42DD-8970-459D63347485}" srcOrd="0" destOrd="0" parTransId="{0B0C7D54-868F-4789-AC60-70C7CCBDB86C}" sibTransId="{9D632A87-5887-48F2-ADC3-3C16E270CA09}"/>
    <dgm:cxn modelId="{BFDDB757-A30F-41CB-A021-582A0C595AB6}" type="presParOf" srcId="{FA4E3857-580B-4BD9-9793-37D1A2A673DC}" destId="{6566F17F-0A6A-42B7-B788-70BFB9024FFD}" srcOrd="0" destOrd="0" presId="urn:microsoft.com/office/officeart/2005/8/layout/hierarchy4"/>
    <dgm:cxn modelId="{D92F1C90-B0DE-498B-9E5A-85A1A8AB442A}" type="presParOf" srcId="{6566F17F-0A6A-42B7-B788-70BFB9024FFD}" destId="{684D67FD-EFD4-4781-98B1-DFA2AC8C445E}" srcOrd="0" destOrd="0" presId="urn:microsoft.com/office/officeart/2005/8/layout/hierarchy4"/>
    <dgm:cxn modelId="{A313BC65-A2D5-4660-AFC1-3B99CA1FA2F4}" type="presParOf" srcId="{6566F17F-0A6A-42B7-B788-70BFB9024FFD}" destId="{49FC3EFC-5714-453F-AA51-408C7E59C62C}" srcOrd="1" destOrd="0" presId="urn:microsoft.com/office/officeart/2005/8/layout/hierarchy4"/>
    <dgm:cxn modelId="{480DDCF2-8272-4D21-B662-1D773579DBDC}" type="presParOf" srcId="{6566F17F-0A6A-42B7-B788-70BFB9024FFD}" destId="{6E9C15F1-F303-4B17-9DDD-CC572D4C7F53}" srcOrd="2" destOrd="0" presId="urn:microsoft.com/office/officeart/2005/8/layout/hierarchy4"/>
    <dgm:cxn modelId="{E2140449-F93D-4882-AF19-D952A4E6FA3D}" type="presParOf" srcId="{6E9C15F1-F303-4B17-9DDD-CC572D4C7F53}" destId="{2595EFA1-5CA7-4B08-81C7-A1191709B8F0}" srcOrd="0" destOrd="0" presId="urn:microsoft.com/office/officeart/2005/8/layout/hierarchy4"/>
    <dgm:cxn modelId="{56633B67-2515-4263-9604-A83ABB76EE53}" type="presParOf" srcId="{2595EFA1-5CA7-4B08-81C7-A1191709B8F0}" destId="{11599E05-A6AF-49CE-81E1-F40A8C3DE0F9}" srcOrd="0" destOrd="0" presId="urn:microsoft.com/office/officeart/2005/8/layout/hierarchy4"/>
    <dgm:cxn modelId="{1ECE3089-6962-4C6E-9175-DD2C5E01EA34}" type="presParOf" srcId="{2595EFA1-5CA7-4B08-81C7-A1191709B8F0}" destId="{17FFAF36-D350-4F3E-B8F5-14A0487F4211}" srcOrd="1" destOrd="0" presId="urn:microsoft.com/office/officeart/2005/8/layout/hierarchy4"/>
    <dgm:cxn modelId="{1E70AD87-2877-4EAC-B1E7-1D50675E7793}" type="presParOf" srcId="{2595EFA1-5CA7-4B08-81C7-A1191709B8F0}" destId="{F29441CC-705C-4D21-9634-5BE9BDF54EB4}" srcOrd="2" destOrd="0" presId="urn:microsoft.com/office/officeart/2005/8/layout/hierarchy4"/>
    <dgm:cxn modelId="{F435F3CF-4A32-455D-A584-8D2BC9568B4A}" type="presParOf" srcId="{F29441CC-705C-4D21-9634-5BE9BDF54EB4}" destId="{FFE6DDD5-EEAC-4964-A67D-CD59F831F1AD}" srcOrd="0" destOrd="0" presId="urn:microsoft.com/office/officeart/2005/8/layout/hierarchy4"/>
    <dgm:cxn modelId="{99C8DEC5-D82B-48C4-A25C-BACF2CAC0EEF}" type="presParOf" srcId="{FFE6DDD5-EEAC-4964-A67D-CD59F831F1AD}" destId="{0EB252E5-C617-4660-9181-44C128AC6AD2}" srcOrd="0" destOrd="0" presId="urn:microsoft.com/office/officeart/2005/8/layout/hierarchy4"/>
    <dgm:cxn modelId="{BE0E006A-D38D-4C9E-AF33-3E57E3AC03EB}" type="presParOf" srcId="{FFE6DDD5-EEAC-4964-A67D-CD59F831F1AD}" destId="{4C521507-D0F4-4069-9D6A-0A404DC2DBA9}" srcOrd="1" destOrd="0" presId="urn:microsoft.com/office/officeart/2005/8/layout/hierarchy4"/>
    <dgm:cxn modelId="{2C1909DF-9C34-4039-8336-786E1FC4DD19}" type="presParOf" srcId="{FFE6DDD5-EEAC-4964-A67D-CD59F831F1AD}" destId="{499D18CB-5EF4-4D05-AF15-53C7DDC2CCE8}" srcOrd="2" destOrd="0" presId="urn:microsoft.com/office/officeart/2005/8/layout/hierarchy4"/>
    <dgm:cxn modelId="{E45600C3-7A9A-4DC5-99E0-D5CF4EF15DF0}" type="presParOf" srcId="{499D18CB-5EF4-4D05-AF15-53C7DDC2CCE8}" destId="{6C8E3355-3648-4A7B-A98E-A13ECD7A4043}" srcOrd="0" destOrd="0" presId="urn:microsoft.com/office/officeart/2005/8/layout/hierarchy4"/>
    <dgm:cxn modelId="{CD7D9D0C-CEF8-49BB-B930-79307A788628}" type="presParOf" srcId="{6C8E3355-3648-4A7B-A98E-A13ECD7A4043}" destId="{F8EACD94-81D6-481C-A97F-0D281EF6A6B6}" srcOrd="0" destOrd="0" presId="urn:microsoft.com/office/officeart/2005/8/layout/hierarchy4"/>
    <dgm:cxn modelId="{86753A8F-93EF-49E1-9576-7408A5831588}" type="presParOf" srcId="{6C8E3355-3648-4A7B-A98E-A13ECD7A4043}" destId="{B8594053-FEA3-4B1F-AD87-80916E43876E}" srcOrd="1" destOrd="0" presId="urn:microsoft.com/office/officeart/2005/8/layout/hierarchy4"/>
    <dgm:cxn modelId="{42421956-2AB8-4F1E-A39F-E5AB285D088B}" type="presParOf" srcId="{6C8E3355-3648-4A7B-A98E-A13ECD7A4043}" destId="{FD646C67-1F47-4D90-A2FB-A2DE6C039062}" srcOrd="2" destOrd="0" presId="urn:microsoft.com/office/officeart/2005/8/layout/hierarchy4"/>
    <dgm:cxn modelId="{E7EB89BA-4975-4B33-8A20-7B264128FA18}" type="presParOf" srcId="{FD646C67-1F47-4D90-A2FB-A2DE6C039062}" destId="{7EF97A84-A722-4F8C-B1DA-FE9D78E43967}" srcOrd="0" destOrd="0" presId="urn:microsoft.com/office/officeart/2005/8/layout/hierarchy4"/>
    <dgm:cxn modelId="{E00AA3B5-7E2F-4305-90F0-9317753A60B0}" type="presParOf" srcId="{7EF97A84-A722-4F8C-B1DA-FE9D78E43967}" destId="{D6D51539-41FB-4C70-9DA7-922BC0F45380}" srcOrd="0" destOrd="0" presId="urn:microsoft.com/office/officeart/2005/8/layout/hierarchy4"/>
    <dgm:cxn modelId="{C56792DC-99B9-4405-9060-38C4A888E80C}" type="presParOf" srcId="{7EF97A84-A722-4F8C-B1DA-FE9D78E43967}" destId="{F759DD75-031F-4148-B244-3CEB6B15ABB4}" srcOrd="1" destOrd="0" presId="urn:microsoft.com/office/officeart/2005/8/layout/hierarchy4"/>
    <dgm:cxn modelId="{95A67CF1-E782-40D6-A2CF-9D7A4E9C37AD}" type="presParOf" srcId="{FD646C67-1F47-4D90-A2FB-A2DE6C039062}" destId="{265D82AC-75AE-4BA2-B425-3A0F0A50D309}" srcOrd="1" destOrd="0" presId="urn:microsoft.com/office/officeart/2005/8/layout/hierarchy4"/>
    <dgm:cxn modelId="{29FA0FED-9CC0-4639-9296-860D307D7BDB}" type="presParOf" srcId="{FD646C67-1F47-4D90-A2FB-A2DE6C039062}" destId="{FF63B19C-00EA-4172-B915-280C9E2958A9}" srcOrd="2" destOrd="0" presId="urn:microsoft.com/office/officeart/2005/8/layout/hierarchy4"/>
    <dgm:cxn modelId="{D27CBD94-957C-4E03-B136-F44215F7D5ED}" type="presParOf" srcId="{FF63B19C-00EA-4172-B915-280C9E2958A9}" destId="{210C925A-5FA2-48AB-959D-2A3939361F5A}" srcOrd="0" destOrd="0" presId="urn:microsoft.com/office/officeart/2005/8/layout/hierarchy4"/>
    <dgm:cxn modelId="{D415AB99-707F-480C-B216-975D54D00120}" type="presParOf" srcId="{FF63B19C-00EA-4172-B915-280C9E2958A9}" destId="{DE168E1D-7591-4737-874E-66DD67D1D553}" srcOrd="1" destOrd="0" presId="urn:microsoft.com/office/officeart/2005/8/layout/hierarchy4"/>
    <dgm:cxn modelId="{91E59721-2F48-4DE4-859F-1F6943A3A0EA}" type="presParOf" srcId="{6E9C15F1-F303-4B17-9DDD-CC572D4C7F53}" destId="{78AAF636-4960-4D68-8B3C-DCBB6871203F}" srcOrd="1" destOrd="0" presId="urn:microsoft.com/office/officeart/2005/8/layout/hierarchy4"/>
    <dgm:cxn modelId="{3BC66D12-5012-4537-8962-41E62AE5D7B9}" type="presParOf" srcId="{6E9C15F1-F303-4B17-9DDD-CC572D4C7F53}" destId="{FBF94537-7AB2-4AC0-8069-9432B38BB732}" srcOrd="2" destOrd="0" presId="urn:microsoft.com/office/officeart/2005/8/layout/hierarchy4"/>
    <dgm:cxn modelId="{49AC42A8-7EBE-4917-A51D-C585FB23236F}" type="presParOf" srcId="{FBF94537-7AB2-4AC0-8069-9432B38BB732}" destId="{99880A4E-A95A-41CF-A93E-E8A1C4BD7DDD}" srcOrd="0" destOrd="0" presId="urn:microsoft.com/office/officeart/2005/8/layout/hierarchy4"/>
    <dgm:cxn modelId="{C20B8A0F-EF61-49B4-B081-4F98B61D28C0}" type="presParOf" srcId="{FBF94537-7AB2-4AC0-8069-9432B38BB732}" destId="{DA818013-B260-419D-AF1A-BFC73D1E2DA3}" srcOrd="1" destOrd="0" presId="urn:microsoft.com/office/officeart/2005/8/layout/hierarchy4"/>
    <dgm:cxn modelId="{887E3514-9075-482E-BC3F-280FC7D92997}" type="presParOf" srcId="{FBF94537-7AB2-4AC0-8069-9432B38BB732}" destId="{DD743D0B-B181-454E-A6E2-F85EDCC0AAC2}" srcOrd="2" destOrd="0" presId="urn:microsoft.com/office/officeart/2005/8/layout/hierarchy4"/>
    <dgm:cxn modelId="{FAF36117-EFB2-4C38-8798-DFCBE6FAF3AF}" type="presParOf" srcId="{DD743D0B-B181-454E-A6E2-F85EDCC0AAC2}" destId="{22C8C431-AA9D-4DBD-BCA6-4128507BF1A7}" srcOrd="0" destOrd="0" presId="urn:microsoft.com/office/officeart/2005/8/layout/hierarchy4"/>
    <dgm:cxn modelId="{218941E0-6D4F-41BD-A40E-190FD6B38534}" type="presParOf" srcId="{22C8C431-AA9D-4DBD-BCA6-4128507BF1A7}" destId="{7A8EEBB1-E4B0-4ADC-B56C-985B5C08B3BC}" srcOrd="0" destOrd="0" presId="urn:microsoft.com/office/officeart/2005/8/layout/hierarchy4"/>
    <dgm:cxn modelId="{E837A76C-B16A-42ED-A40F-A550BCBB2151}" type="presParOf" srcId="{22C8C431-AA9D-4DBD-BCA6-4128507BF1A7}" destId="{602E220E-957C-4BE0-9EE6-ABB45F50DF27}" srcOrd="1" destOrd="0" presId="urn:microsoft.com/office/officeart/2005/8/layout/hierarchy4"/>
    <dgm:cxn modelId="{549E2C4E-83EB-4920-90F5-41E7F0E1938F}" type="presParOf" srcId="{22C8C431-AA9D-4DBD-BCA6-4128507BF1A7}" destId="{B6F3BEFA-99C9-4C29-8E0D-8D8F5DAC9034}" srcOrd="2" destOrd="0" presId="urn:microsoft.com/office/officeart/2005/8/layout/hierarchy4"/>
    <dgm:cxn modelId="{76C4920C-1C6E-4422-94C9-FB9AE6D8CA79}" type="presParOf" srcId="{B6F3BEFA-99C9-4C29-8E0D-8D8F5DAC9034}" destId="{AE3D4F02-96F6-4E92-AA65-A6FF9812651E}" srcOrd="0" destOrd="0" presId="urn:microsoft.com/office/officeart/2005/8/layout/hierarchy4"/>
    <dgm:cxn modelId="{FD28D761-729E-4092-ACC9-C29D5D1FCE34}" type="presParOf" srcId="{AE3D4F02-96F6-4E92-AA65-A6FF9812651E}" destId="{8A476C50-F927-4876-8A99-836279CBEAB5}" srcOrd="0" destOrd="0" presId="urn:microsoft.com/office/officeart/2005/8/layout/hierarchy4"/>
    <dgm:cxn modelId="{30C06A03-C349-494E-BEAC-FF6881CEC154}" type="presParOf" srcId="{AE3D4F02-96F6-4E92-AA65-A6FF9812651E}" destId="{A6B9F9AA-0A9A-47D8-AD6E-1F29E2FB9A6E}" srcOrd="1" destOrd="0" presId="urn:microsoft.com/office/officeart/2005/8/layout/hierarchy4"/>
    <dgm:cxn modelId="{10E38E07-9131-45E7-B5AF-B7B31D0D4A8A}" type="presParOf" srcId="{AE3D4F02-96F6-4E92-AA65-A6FF9812651E}" destId="{D73BD6B5-26ED-4A46-9837-6E50794614F9}" srcOrd="2" destOrd="0" presId="urn:microsoft.com/office/officeart/2005/8/layout/hierarchy4"/>
    <dgm:cxn modelId="{13F2421A-57A7-475F-A50D-DEEB6EAD82AC}" type="presParOf" srcId="{D73BD6B5-26ED-4A46-9837-6E50794614F9}" destId="{11058F61-4D8B-41DB-A0AC-2EDE47D259D8}" srcOrd="0" destOrd="0" presId="urn:microsoft.com/office/officeart/2005/8/layout/hierarchy4"/>
    <dgm:cxn modelId="{84512D6C-0BF3-4C19-8D72-C4F6A80CB3BE}" type="presParOf" srcId="{11058F61-4D8B-41DB-A0AC-2EDE47D259D8}" destId="{69FA7DE3-227E-4638-A5EE-0300FDFE97B4}" srcOrd="0" destOrd="0" presId="urn:microsoft.com/office/officeart/2005/8/layout/hierarchy4"/>
    <dgm:cxn modelId="{5F092FCF-BDAE-43AC-8CBE-BD9B9C2195D9}" type="presParOf" srcId="{11058F61-4D8B-41DB-A0AC-2EDE47D259D8}" destId="{13FB1955-2325-414E-84B7-697C053C19C8}" srcOrd="1" destOrd="0" presId="urn:microsoft.com/office/officeart/2005/8/layout/hierarchy4"/>
    <dgm:cxn modelId="{11992517-FF1A-471F-A052-B52E0C58E682}" type="presParOf" srcId="{6E9C15F1-F303-4B17-9DDD-CC572D4C7F53}" destId="{01EB6A5D-1096-42C6-8AB0-83411A60F572}" srcOrd="3" destOrd="0" presId="urn:microsoft.com/office/officeart/2005/8/layout/hierarchy4"/>
    <dgm:cxn modelId="{0D02392E-768D-405D-8F59-240C7F3974AB}" type="presParOf" srcId="{6E9C15F1-F303-4B17-9DDD-CC572D4C7F53}" destId="{CE905365-414A-4910-9FA9-F29C994AC464}" srcOrd="4" destOrd="0" presId="urn:microsoft.com/office/officeart/2005/8/layout/hierarchy4"/>
    <dgm:cxn modelId="{CE268BF3-7BDE-46C8-AE58-8F24A0C7FE80}" type="presParOf" srcId="{CE905365-414A-4910-9FA9-F29C994AC464}" destId="{AD4A32E7-354C-4D61-A77B-01928CD6B116}" srcOrd="0" destOrd="0" presId="urn:microsoft.com/office/officeart/2005/8/layout/hierarchy4"/>
    <dgm:cxn modelId="{BFF146DB-D8AE-478B-BD35-B690E660B40F}" type="presParOf" srcId="{CE905365-414A-4910-9FA9-F29C994AC464}" destId="{F77E5DE3-D6C9-4599-8796-BDB5AD4F90D4}" srcOrd="1" destOrd="0" presId="urn:microsoft.com/office/officeart/2005/8/layout/hierarchy4"/>
    <dgm:cxn modelId="{515FD155-3FDE-47F6-B2D4-C4420987AB97}" type="presParOf" srcId="{CE905365-414A-4910-9FA9-F29C994AC464}" destId="{CE16E6E0-25B7-4255-9D65-AB0E6DFEE649}" srcOrd="2" destOrd="0" presId="urn:microsoft.com/office/officeart/2005/8/layout/hierarchy4"/>
    <dgm:cxn modelId="{7CA184C8-4354-418C-A01F-0991E7902037}" type="presParOf" srcId="{CE16E6E0-25B7-4255-9D65-AB0E6DFEE649}" destId="{27780EB6-46E0-4417-9335-3C0F9E67F3CA}" srcOrd="0" destOrd="0" presId="urn:microsoft.com/office/officeart/2005/8/layout/hierarchy4"/>
    <dgm:cxn modelId="{1E6D2784-41E9-4A0A-AFC7-8868A8F52158}" type="presParOf" srcId="{27780EB6-46E0-4417-9335-3C0F9E67F3CA}" destId="{CC4E33CF-BA26-431B-AA92-90F7C8E99128}" srcOrd="0" destOrd="0" presId="urn:microsoft.com/office/officeart/2005/8/layout/hierarchy4"/>
    <dgm:cxn modelId="{707CA4EA-7E07-4B04-8AB6-BD7B1A0BBCD9}" type="presParOf" srcId="{27780EB6-46E0-4417-9335-3C0F9E67F3CA}" destId="{99CF74FF-AEED-4DAF-8908-F79981BB7174}" srcOrd="1" destOrd="0" presId="urn:microsoft.com/office/officeart/2005/8/layout/hierarchy4"/>
    <dgm:cxn modelId="{77D17724-E51A-4E19-85F2-6E71C9CEC25A}" type="presParOf" srcId="{27780EB6-46E0-4417-9335-3C0F9E67F3CA}" destId="{7F98ED83-6412-4AF3-856B-A74E1153FC62}" srcOrd="2" destOrd="0" presId="urn:microsoft.com/office/officeart/2005/8/layout/hierarchy4"/>
    <dgm:cxn modelId="{70A485C8-2F12-4E0D-AF07-2C3ED6D96B6B}" type="presParOf" srcId="{7F98ED83-6412-4AF3-856B-A74E1153FC62}" destId="{16DF9A3C-FD1E-4339-ABA4-7BDAE25516D4}" srcOrd="0" destOrd="0" presId="urn:microsoft.com/office/officeart/2005/8/layout/hierarchy4"/>
    <dgm:cxn modelId="{CEAC3762-2B69-440E-8920-9F7F6B82BFED}" type="presParOf" srcId="{16DF9A3C-FD1E-4339-ABA4-7BDAE25516D4}" destId="{A7812EF9-AD9D-4B2B-A1DB-0C38F7EF673C}" srcOrd="0" destOrd="0" presId="urn:microsoft.com/office/officeart/2005/8/layout/hierarchy4"/>
    <dgm:cxn modelId="{04AC3E11-9A71-446A-85D1-DFCAD3ED822C}" type="presParOf" srcId="{16DF9A3C-FD1E-4339-ABA4-7BDAE25516D4}" destId="{9D8EC711-FDF3-438A-B063-107FBDBB77A0}" srcOrd="1" destOrd="0" presId="urn:microsoft.com/office/officeart/2005/8/layout/hierarchy4"/>
    <dgm:cxn modelId="{EF0A794C-4C99-4BB6-96EB-FD33FABDBF5F}" type="presParOf" srcId="{16DF9A3C-FD1E-4339-ABA4-7BDAE25516D4}" destId="{3D16B6A1-2B80-461A-8EE7-A7A960461DFF}" srcOrd="2" destOrd="0" presId="urn:microsoft.com/office/officeart/2005/8/layout/hierarchy4"/>
    <dgm:cxn modelId="{9101B800-084D-4110-88AA-5B82306595A5}" type="presParOf" srcId="{3D16B6A1-2B80-461A-8EE7-A7A960461DFF}" destId="{B4C17E78-B592-4E23-B212-9FF72C6D5A68}" srcOrd="0" destOrd="0" presId="urn:microsoft.com/office/officeart/2005/8/layout/hierarchy4"/>
    <dgm:cxn modelId="{E657E713-4F56-4F62-8265-E72B5E3E8776}" type="presParOf" srcId="{B4C17E78-B592-4E23-B212-9FF72C6D5A68}" destId="{545CC916-5767-48ED-9B5A-F21404A9B7A4}" srcOrd="0" destOrd="0" presId="urn:microsoft.com/office/officeart/2005/8/layout/hierarchy4"/>
    <dgm:cxn modelId="{381E7E59-A21F-45BB-B9E8-4CF8F58D9DEA}" type="presParOf" srcId="{B4C17E78-B592-4E23-B212-9FF72C6D5A68}" destId="{44BCDCA0-3755-492E-AF07-056FE566E47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A8C10-C99B-4465-B3C7-3AC5C876200F}" type="doc">
      <dgm:prSet loTypeId="urn:microsoft.com/office/officeart/2005/8/layout/hierarchy4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F08E12E-9015-4D55-99C4-84A363514007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600" b="1" dirty="0" smtClean="0"/>
            <a:t>4. Реабилитация в санаториях медицинских работников в рамках программы ОМС (бесплатно)</a:t>
          </a:r>
          <a:endParaRPr lang="ru-RU" sz="1600" b="1" dirty="0"/>
        </a:p>
      </dgm:t>
    </dgm:pt>
    <dgm:pt modelId="{F3A8216D-1BAE-4EE1-BDC3-E7B606ED1468}" type="parTrans" cxnId="{2FF106ED-88DF-4DC4-AB50-A06CFEE102FE}">
      <dgm:prSet/>
      <dgm:spPr/>
      <dgm:t>
        <a:bodyPr/>
        <a:lstStyle/>
        <a:p>
          <a:endParaRPr lang="ru-RU"/>
        </a:p>
      </dgm:t>
    </dgm:pt>
    <dgm:pt modelId="{89D3B8A9-ED0A-4EF9-AD0E-D60E80B0A321}" type="sibTrans" cxnId="{2FF106ED-88DF-4DC4-AB50-A06CFEE102FE}">
      <dgm:prSet/>
      <dgm:spPr/>
      <dgm:t>
        <a:bodyPr/>
        <a:lstStyle/>
        <a:p>
          <a:endParaRPr lang="ru-RU"/>
        </a:p>
      </dgm:t>
    </dgm:pt>
    <dgm:pt modelId="{AA6E0088-87C5-4246-A265-FFABBFBDF0D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5.2. Турбазы Северного Кавказа, </a:t>
          </a:r>
          <a:r>
            <a:rPr lang="ru-RU" sz="1600" b="1" dirty="0" err="1" smtClean="0">
              <a:solidFill>
                <a:schemeClr val="tx1"/>
              </a:solidFill>
            </a:rPr>
            <a:t>Черноморья</a:t>
          </a:r>
          <a:r>
            <a:rPr lang="ru-RU" sz="1600" b="1" dirty="0" smtClean="0">
              <a:solidFill>
                <a:schemeClr val="tx1"/>
              </a:solidFill>
            </a:rPr>
            <a:t> в </a:t>
          </a:r>
          <a:r>
            <a:rPr lang="ru-RU" sz="1600" b="1" dirty="0" err="1" smtClean="0">
              <a:solidFill>
                <a:schemeClr val="tx1"/>
              </a:solidFill>
            </a:rPr>
            <a:t>т.ч</a:t>
          </a:r>
          <a:r>
            <a:rPr lang="ru-RU" sz="1600" b="1" dirty="0" smtClean="0">
              <a:solidFill>
                <a:schemeClr val="tx1"/>
              </a:solidFill>
            </a:rPr>
            <a:t>. Крыма</a:t>
          </a:r>
          <a:endParaRPr lang="ru-RU" sz="1600" b="1" dirty="0">
            <a:solidFill>
              <a:schemeClr val="tx1"/>
            </a:solidFill>
          </a:endParaRPr>
        </a:p>
      </dgm:t>
    </dgm:pt>
    <dgm:pt modelId="{22BF3AD0-03FC-4131-8FAC-207C47F16E83}" type="parTrans" cxnId="{E232522D-1DF6-466D-B402-7E391B2AC998}">
      <dgm:prSet/>
      <dgm:spPr/>
      <dgm:t>
        <a:bodyPr/>
        <a:lstStyle/>
        <a:p>
          <a:endParaRPr lang="ru-RU"/>
        </a:p>
      </dgm:t>
    </dgm:pt>
    <dgm:pt modelId="{7685AF3C-A9A5-4C0D-B1E2-1AA3221887D2}" type="sibTrans" cxnId="{E232522D-1DF6-466D-B402-7E391B2AC998}">
      <dgm:prSet/>
      <dgm:spPr/>
      <dgm:t>
        <a:bodyPr/>
        <a:lstStyle/>
        <a:p>
          <a:endParaRPr lang="ru-RU"/>
        </a:p>
      </dgm:t>
    </dgm:pt>
    <dgm:pt modelId="{3F076EAD-3073-4642-8721-81229D0A6392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5.3. Отдых выходного дня</a:t>
          </a:r>
          <a:endParaRPr lang="ru-RU" sz="1600" b="1" dirty="0">
            <a:solidFill>
              <a:schemeClr val="tx1"/>
            </a:solidFill>
          </a:endParaRPr>
        </a:p>
      </dgm:t>
    </dgm:pt>
    <dgm:pt modelId="{C3ACD8DC-1B27-4C25-BD68-9C683E76DD16}" type="parTrans" cxnId="{BA857105-3542-48E8-ADDC-9D44B9FA1601}">
      <dgm:prSet/>
      <dgm:spPr/>
      <dgm:t>
        <a:bodyPr/>
        <a:lstStyle/>
        <a:p>
          <a:endParaRPr lang="ru-RU"/>
        </a:p>
      </dgm:t>
    </dgm:pt>
    <dgm:pt modelId="{A08BFBCC-DB12-4B95-9C21-13304FFAA561}" type="sibTrans" cxnId="{BA857105-3542-48E8-ADDC-9D44B9FA1601}">
      <dgm:prSet/>
      <dgm:spPr/>
      <dgm:t>
        <a:bodyPr/>
        <a:lstStyle/>
        <a:p>
          <a:endParaRPr lang="ru-RU"/>
        </a:p>
      </dgm:t>
    </dgm:pt>
    <dgm:pt modelId="{54D7C81E-CFF6-44E5-9AC6-66595A0EF198}">
      <dgm:prSet custT="1"/>
      <dgm:spPr>
        <a:solidFill>
          <a:srgbClr val="FFC0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5. Отдых работников с детьми</a:t>
          </a:r>
        </a:p>
      </dgm:t>
    </dgm:pt>
    <dgm:pt modelId="{44E03E61-C168-49F9-882B-FF8A297474DB}" type="parTrans" cxnId="{97968192-7C8B-489D-98BE-D4EA90AB4AA0}">
      <dgm:prSet/>
      <dgm:spPr/>
      <dgm:t>
        <a:bodyPr/>
        <a:lstStyle/>
        <a:p>
          <a:endParaRPr lang="ru-RU"/>
        </a:p>
      </dgm:t>
    </dgm:pt>
    <dgm:pt modelId="{2C482BD9-2656-4D9B-BBD3-8618FFD520D2}" type="sibTrans" cxnId="{97968192-7C8B-489D-98BE-D4EA90AB4AA0}">
      <dgm:prSet/>
      <dgm:spPr/>
      <dgm:t>
        <a:bodyPr/>
        <a:lstStyle/>
        <a:p>
          <a:endParaRPr lang="ru-RU"/>
        </a:p>
      </dgm:t>
    </dgm:pt>
    <dgm:pt modelId="{7446152E-084B-4107-A608-6A080BE1E5B0}">
      <dgm:prSet custT="1"/>
      <dgm:spPr>
        <a:solidFill>
          <a:srgbClr val="FFC0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5.1. Турбазы Подмосковья, ЦФО и России</a:t>
          </a:r>
        </a:p>
      </dgm:t>
    </dgm:pt>
    <dgm:pt modelId="{675D0FEF-9A70-487C-A2DC-72C446EAA118}" type="parTrans" cxnId="{879E5A90-F629-4F9D-A731-AEDDDB3DD6F3}">
      <dgm:prSet/>
      <dgm:spPr/>
      <dgm:t>
        <a:bodyPr/>
        <a:lstStyle/>
        <a:p>
          <a:endParaRPr lang="ru-RU"/>
        </a:p>
      </dgm:t>
    </dgm:pt>
    <dgm:pt modelId="{95DD2013-B117-428B-91E3-94DC41D3DC4F}" type="sibTrans" cxnId="{879E5A90-F629-4F9D-A731-AEDDDB3DD6F3}">
      <dgm:prSet/>
      <dgm:spPr/>
      <dgm:t>
        <a:bodyPr/>
        <a:lstStyle/>
        <a:p>
          <a:endParaRPr lang="ru-RU"/>
        </a:p>
      </dgm:t>
    </dgm:pt>
    <dgm:pt modelId="{656F558B-557C-460D-A827-676C565340FF}" type="pres">
      <dgm:prSet presAssocID="{0FAA8C10-C99B-4465-B3C7-3AC5C876200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226D26C-A896-4D34-975D-3DEB9B7AB913}" type="pres">
      <dgm:prSet presAssocID="{2F08E12E-9015-4D55-99C4-84A363514007}" presName="vertOne" presStyleCnt="0"/>
      <dgm:spPr/>
    </dgm:pt>
    <dgm:pt modelId="{E6E67C97-2AA1-4F11-A31F-C1E3AE59833B}" type="pres">
      <dgm:prSet presAssocID="{2F08E12E-9015-4D55-99C4-84A363514007}" presName="txOne" presStyleLbl="node0" presStyleIdx="0" presStyleCnt="2" custScaleY="1306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67BC41-2FDA-47A8-83B6-F1CC74D742EA}" type="pres">
      <dgm:prSet presAssocID="{2F08E12E-9015-4D55-99C4-84A363514007}" presName="horzOne" presStyleCnt="0"/>
      <dgm:spPr/>
    </dgm:pt>
    <dgm:pt modelId="{134FBDF3-B6FA-44CC-B369-72662F82E0D5}" type="pres">
      <dgm:prSet presAssocID="{89D3B8A9-ED0A-4EF9-AD0E-D60E80B0A321}" presName="sibSpaceOne" presStyleCnt="0"/>
      <dgm:spPr/>
    </dgm:pt>
    <dgm:pt modelId="{47243E64-C1BC-4873-8AE8-996FF49B6C47}" type="pres">
      <dgm:prSet presAssocID="{54D7C81E-CFF6-44E5-9AC6-66595A0EF198}" presName="vertOne" presStyleCnt="0"/>
      <dgm:spPr/>
    </dgm:pt>
    <dgm:pt modelId="{678BE97F-CEB9-4201-915E-D2F894F661A1}" type="pres">
      <dgm:prSet presAssocID="{54D7C81E-CFF6-44E5-9AC6-66595A0EF198}" presName="txOne" presStyleLbl="node0" presStyleIdx="1" presStyleCnt="2" custScaleX="110548" custScaleY="458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4966FB-DE36-4303-B908-8D1C578C4E5B}" type="pres">
      <dgm:prSet presAssocID="{54D7C81E-CFF6-44E5-9AC6-66595A0EF198}" presName="parTransOne" presStyleCnt="0"/>
      <dgm:spPr/>
    </dgm:pt>
    <dgm:pt modelId="{06C33A6C-8757-4CA4-888F-58B0BD0F0D9E}" type="pres">
      <dgm:prSet presAssocID="{54D7C81E-CFF6-44E5-9AC6-66595A0EF198}" presName="horzOne" presStyleCnt="0"/>
      <dgm:spPr/>
    </dgm:pt>
    <dgm:pt modelId="{E500C475-53EA-4ADF-8899-7686A8D0FAE7}" type="pres">
      <dgm:prSet presAssocID="{7446152E-084B-4107-A608-6A080BE1E5B0}" presName="vertTwo" presStyleCnt="0"/>
      <dgm:spPr/>
    </dgm:pt>
    <dgm:pt modelId="{F0E54492-98BF-47F2-8191-75B332A98F9A}" type="pres">
      <dgm:prSet presAssocID="{7446152E-084B-4107-A608-6A080BE1E5B0}" presName="txTwo" presStyleLbl="node2" presStyleIdx="0" presStyleCnt="2" custScaleX="98318" custScaleY="74378" custLinFactNeighborX="-9038" custLinFactNeighborY="-21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EC5593-046B-4263-85B3-820B9C23EAA3}" type="pres">
      <dgm:prSet presAssocID="{7446152E-084B-4107-A608-6A080BE1E5B0}" presName="horzTwo" presStyleCnt="0"/>
      <dgm:spPr/>
    </dgm:pt>
    <dgm:pt modelId="{EF95FD40-40AD-4877-8735-40E11E36A1AF}" type="pres">
      <dgm:prSet presAssocID="{95DD2013-B117-428B-91E3-94DC41D3DC4F}" presName="sibSpaceTwo" presStyleCnt="0"/>
      <dgm:spPr/>
    </dgm:pt>
    <dgm:pt modelId="{D6D007A8-1807-402F-9E87-AC6B7BED106C}" type="pres">
      <dgm:prSet presAssocID="{AA6E0088-87C5-4246-A265-FFABBFBDF0D8}" presName="vertTwo" presStyleCnt="0"/>
      <dgm:spPr/>
    </dgm:pt>
    <dgm:pt modelId="{871EB9DC-0AC7-4DB6-96CE-73E195D30BEA}" type="pres">
      <dgm:prSet presAssocID="{AA6E0088-87C5-4246-A265-FFABBFBDF0D8}" presName="txTwo" presStyleLbl="node2" presStyleIdx="1" presStyleCnt="2" custScaleX="97455" custScaleY="47198" custLinFactNeighborX="1058" custLinFactNeighborY="-67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788DA2-8D45-4506-9D6C-1ECF55E61556}" type="pres">
      <dgm:prSet presAssocID="{AA6E0088-87C5-4246-A265-FFABBFBDF0D8}" presName="parTransTwo" presStyleCnt="0"/>
      <dgm:spPr/>
    </dgm:pt>
    <dgm:pt modelId="{3D370D17-D689-4D20-A759-537EC7217B01}" type="pres">
      <dgm:prSet presAssocID="{AA6E0088-87C5-4246-A265-FFABBFBDF0D8}" presName="horzTwo" presStyleCnt="0"/>
      <dgm:spPr/>
    </dgm:pt>
    <dgm:pt modelId="{EE3DF5D8-C173-452E-8C80-50A3A4DB0E5B}" type="pres">
      <dgm:prSet presAssocID="{3F076EAD-3073-4642-8721-81229D0A6392}" presName="vertThree" presStyleCnt="0"/>
      <dgm:spPr/>
    </dgm:pt>
    <dgm:pt modelId="{2C2611A8-E047-4F9D-856E-EE1C5DE152E7}" type="pres">
      <dgm:prSet presAssocID="{3F076EAD-3073-4642-8721-81229D0A6392}" presName="txThree" presStyleLbl="node3" presStyleIdx="0" presStyleCnt="1" custScaleX="169202" custScaleY="28053" custLinFactNeighborX="3942" custLinFactNeighborY="-369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19E0D5-24B6-4833-96B7-5136794EA7AE}" type="pres">
      <dgm:prSet presAssocID="{3F076EAD-3073-4642-8721-81229D0A6392}" presName="horzThree" presStyleCnt="0"/>
      <dgm:spPr/>
    </dgm:pt>
  </dgm:ptLst>
  <dgm:cxnLst>
    <dgm:cxn modelId="{B661D2CD-05CD-43A7-AAC3-EDD20A63F467}" type="presOf" srcId="{3F076EAD-3073-4642-8721-81229D0A6392}" destId="{2C2611A8-E047-4F9D-856E-EE1C5DE152E7}" srcOrd="0" destOrd="0" presId="urn:microsoft.com/office/officeart/2005/8/layout/hierarchy4"/>
    <dgm:cxn modelId="{97968192-7C8B-489D-98BE-D4EA90AB4AA0}" srcId="{0FAA8C10-C99B-4465-B3C7-3AC5C876200F}" destId="{54D7C81E-CFF6-44E5-9AC6-66595A0EF198}" srcOrd="1" destOrd="0" parTransId="{44E03E61-C168-49F9-882B-FF8A297474DB}" sibTransId="{2C482BD9-2656-4D9B-BBD3-8618FFD520D2}"/>
    <dgm:cxn modelId="{60FFCF5D-3060-4AC7-BA4B-1B35CEE06F3C}" type="presOf" srcId="{2F08E12E-9015-4D55-99C4-84A363514007}" destId="{E6E67C97-2AA1-4F11-A31F-C1E3AE59833B}" srcOrd="0" destOrd="0" presId="urn:microsoft.com/office/officeart/2005/8/layout/hierarchy4"/>
    <dgm:cxn modelId="{609D74DC-94FF-407C-B043-706976EB66CE}" type="presOf" srcId="{0FAA8C10-C99B-4465-B3C7-3AC5C876200F}" destId="{656F558B-557C-460D-A827-676C565340FF}" srcOrd="0" destOrd="0" presId="urn:microsoft.com/office/officeart/2005/8/layout/hierarchy4"/>
    <dgm:cxn modelId="{BA857105-3542-48E8-ADDC-9D44B9FA1601}" srcId="{AA6E0088-87C5-4246-A265-FFABBFBDF0D8}" destId="{3F076EAD-3073-4642-8721-81229D0A6392}" srcOrd="0" destOrd="0" parTransId="{C3ACD8DC-1B27-4C25-BD68-9C683E76DD16}" sibTransId="{A08BFBCC-DB12-4B95-9C21-13304FFAA561}"/>
    <dgm:cxn modelId="{AD800CC2-C3B4-41C9-AC62-E5398E1D31DF}" type="presOf" srcId="{AA6E0088-87C5-4246-A265-FFABBFBDF0D8}" destId="{871EB9DC-0AC7-4DB6-96CE-73E195D30BEA}" srcOrd="0" destOrd="0" presId="urn:microsoft.com/office/officeart/2005/8/layout/hierarchy4"/>
    <dgm:cxn modelId="{740DE6A4-9715-4DDA-ABA2-9F5088C9BD46}" type="presOf" srcId="{54D7C81E-CFF6-44E5-9AC6-66595A0EF198}" destId="{678BE97F-CEB9-4201-915E-D2F894F661A1}" srcOrd="0" destOrd="0" presId="urn:microsoft.com/office/officeart/2005/8/layout/hierarchy4"/>
    <dgm:cxn modelId="{879E5A90-F629-4F9D-A731-AEDDDB3DD6F3}" srcId="{54D7C81E-CFF6-44E5-9AC6-66595A0EF198}" destId="{7446152E-084B-4107-A608-6A080BE1E5B0}" srcOrd="0" destOrd="0" parTransId="{675D0FEF-9A70-487C-A2DC-72C446EAA118}" sibTransId="{95DD2013-B117-428B-91E3-94DC41D3DC4F}"/>
    <dgm:cxn modelId="{E232522D-1DF6-466D-B402-7E391B2AC998}" srcId="{54D7C81E-CFF6-44E5-9AC6-66595A0EF198}" destId="{AA6E0088-87C5-4246-A265-FFABBFBDF0D8}" srcOrd="1" destOrd="0" parTransId="{22BF3AD0-03FC-4131-8FAC-207C47F16E83}" sibTransId="{7685AF3C-A9A5-4C0D-B1E2-1AA3221887D2}"/>
    <dgm:cxn modelId="{2FF106ED-88DF-4DC4-AB50-A06CFEE102FE}" srcId="{0FAA8C10-C99B-4465-B3C7-3AC5C876200F}" destId="{2F08E12E-9015-4D55-99C4-84A363514007}" srcOrd="0" destOrd="0" parTransId="{F3A8216D-1BAE-4EE1-BDC3-E7B606ED1468}" sibTransId="{89D3B8A9-ED0A-4EF9-AD0E-D60E80B0A321}"/>
    <dgm:cxn modelId="{B8A767C0-6D11-4FBC-A63A-3A4120EC1E16}" type="presOf" srcId="{7446152E-084B-4107-A608-6A080BE1E5B0}" destId="{F0E54492-98BF-47F2-8191-75B332A98F9A}" srcOrd="0" destOrd="0" presId="urn:microsoft.com/office/officeart/2005/8/layout/hierarchy4"/>
    <dgm:cxn modelId="{683D9994-2E79-45DD-97DC-20A528132B75}" type="presParOf" srcId="{656F558B-557C-460D-A827-676C565340FF}" destId="{E226D26C-A896-4D34-975D-3DEB9B7AB913}" srcOrd="0" destOrd="0" presId="urn:microsoft.com/office/officeart/2005/8/layout/hierarchy4"/>
    <dgm:cxn modelId="{28E01AD8-9E0D-469A-8DD4-68806C59F584}" type="presParOf" srcId="{E226D26C-A896-4D34-975D-3DEB9B7AB913}" destId="{E6E67C97-2AA1-4F11-A31F-C1E3AE59833B}" srcOrd="0" destOrd="0" presId="urn:microsoft.com/office/officeart/2005/8/layout/hierarchy4"/>
    <dgm:cxn modelId="{5A6FEF58-3271-4BCC-8DDA-59E218495253}" type="presParOf" srcId="{E226D26C-A896-4D34-975D-3DEB9B7AB913}" destId="{AA67BC41-2FDA-47A8-83B6-F1CC74D742EA}" srcOrd="1" destOrd="0" presId="urn:microsoft.com/office/officeart/2005/8/layout/hierarchy4"/>
    <dgm:cxn modelId="{516023F8-F13B-46D6-8783-76873E083375}" type="presParOf" srcId="{656F558B-557C-460D-A827-676C565340FF}" destId="{134FBDF3-B6FA-44CC-B369-72662F82E0D5}" srcOrd="1" destOrd="0" presId="urn:microsoft.com/office/officeart/2005/8/layout/hierarchy4"/>
    <dgm:cxn modelId="{4FF081FC-D08C-4982-A516-8A7336E5FEC2}" type="presParOf" srcId="{656F558B-557C-460D-A827-676C565340FF}" destId="{47243E64-C1BC-4873-8AE8-996FF49B6C47}" srcOrd="2" destOrd="0" presId="urn:microsoft.com/office/officeart/2005/8/layout/hierarchy4"/>
    <dgm:cxn modelId="{38DFAF60-F0D4-4943-9FDA-4A7DF23E1106}" type="presParOf" srcId="{47243E64-C1BC-4873-8AE8-996FF49B6C47}" destId="{678BE97F-CEB9-4201-915E-D2F894F661A1}" srcOrd="0" destOrd="0" presId="urn:microsoft.com/office/officeart/2005/8/layout/hierarchy4"/>
    <dgm:cxn modelId="{D4541A12-CE85-4729-8450-245D7A5D14A4}" type="presParOf" srcId="{47243E64-C1BC-4873-8AE8-996FF49B6C47}" destId="{934966FB-DE36-4303-B908-8D1C578C4E5B}" srcOrd="1" destOrd="0" presId="urn:microsoft.com/office/officeart/2005/8/layout/hierarchy4"/>
    <dgm:cxn modelId="{27574268-B91D-43D5-8640-735C392DB0C9}" type="presParOf" srcId="{47243E64-C1BC-4873-8AE8-996FF49B6C47}" destId="{06C33A6C-8757-4CA4-888F-58B0BD0F0D9E}" srcOrd="2" destOrd="0" presId="urn:microsoft.com/office/officeart/2005/8/layout/hierarchy4"/>
    <dgm:cxn modelId="{2A714FAE-2D25-4E64-8359-90E4D7E68FB2}" type="presParOf" srcId="{06C33A6C-8757-4CA4-888F-58B0BD0F0D9E}" destId="{E500C475-53EA-4ADF-8899-7686A8D0FAE7}" srcOrd="0" destOrd="0" presId="urn:microsoft.com/office/officeart/2005/8/layout/hierarchy4"/>
    <dgm:cxn modelId="{B79013AD-4FB5-4796-9C9C-9FC9156DAAF6}" type="presParOf" srcId="{E500C475-53EA-4ADF-8899-7686A8D0FAE7}" destId="{F0E54492-98BF-47F2-8191-75B332A98F9A}" srcOrd="0" destOrd="0" presId="urn:microsoft.com/office/officeart/2005/8/layout/hierarchy4"/>
    <dgm:cxn modelId="{C80200D5-DC7F-459E-9173-EDE3AEF9F6E2}" type="presParOf" srcId="{E500C475-53EA-4ADF-8899-7686A8D0FAE7}" destId="{B9EC5593-046B-4263-85B3-820B9C23EAA3}" srcOrd="1" destOrd="0" presId="urn:microsoft.com/office/officeart/2005/8/layout/hierarchy4"/>
    <dgm:cxn modelId="{1CA78AC8-387D-45C4-A74B-DA350F9D6D74}" type="presParOf" srcId="{06C33A6C-8757-4CA4-888F-58B0BD0F0D9E}" destId="{EF95FD40-40AD-4877-8735-40E11E36A1AF}" srcOrd="1" destOrd="0" presId="urn:microsoft.com/office/officeart/2005/8/layout/hierarchy4"/>
    <dgm:cxn modelId="{879F9CB4-66FA-4CEA-84D3-BD9E73977911}" type="presParOf" srcId="{06C33A6C-8757-4CA4-888F-58B0BD0F0D9E}" destId="{D6D007A8-1807-402F-9E87-AC6B7BED106C}" srcOrd="2" destOrd="0" presId="urn:microsoft.com/office/officeart/2005/8/layout/hierarchy4"/>
    <dgm:cxn modelId="{212A2032-9C85-4DED-9109-5119A6ECB7C3}" type="presParOf" srcId="{D6D007A8-1807-402F-9E87-AC6B7BED106C}" destId="{871EB9DC-0AC7-4DB6-96CE-73E195D30BEA}" srcOrd="0" destOrd="0" presId="urn:microsoft.com/office/officeart/2005/8/layout/hierarchy4"/>
    <dgm:cxn modelId="{84B62DA0-1F92-4C98-8158-045A6F64BA7E}" type="presParOf" srcId="{D6D007A8-1807-402F-9E87-AC6B7BED106C}" destId="{E6788DA2-8D45-4506-9D6C-1ECF55E61556}" srcOrd="1" destOrd="0" presId="urn:microsoft.com/office/officeart/2005/8/layout/hierarchy4"/>
    <dgm:cxn modelId="{C36F6175-46F6-4CD2-AF5A-F5AB7FC84547}" type="presParOf" srcId="{D6D007A8-1807-402F-9E87-AC6B7BED106C}" destId="{3D370D17-D689-4D20-A759-537EC7217B01}" srcOrd="2" destOrd="0" presId="urn:microsoft.com/office/officeart/2005/8/layout/hierarchy4"/>
    <dgm:cxn modelId="{3B198677-26AE-4C03-8B70-06FD7AD85ADA}" type="presParOf" srcId="{3D370D17-D689-4D20-A759-537EC7217B01}" destId="{EE3DF5D8-C173-452E-8C80-50A3A4DB0E5B}" srcOrd="0" destOrd="0" presId="urn:microsoft.com/office/officeart/2005/8/layout/hierarchy4"/>
    <dgm:cxn modelId="{B6AEC66F-3F9F-4068-86E7-7E74FFCC1276}" type="presParOf" srcId="{EE3DF5D8-C173-452E-8C80-50A3A4DB0E5B}" destId="{2C2611A8-E047-4F9D-856E-EE1C5DE152E7}" srcOrd="0" destOrd="0" presId="urn:microsoft.com/office/officeart/2005/8/layout/hierarchy4"/>
    <dgm:cxn modelId="{7325AB85-0797-4270-9914-644430CE5CE1}" type="presParOf" srcId="{EE3DF5D8-C173-452E-8C80-50A3A4DB0E5B}" destId="{EC19E0D5-24B6-4833-96B7-5136794EA7A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D67FD-EFD4-4781-98B1-DFA2AC8C445E}">
      <dsp:nvSpPr>
        <dsp:cNvPr id="0" name=""/>
        <dsp:cNvSpPr/>
      </dsp:nvSpPr>
      <dsp:spPr>
        <a:xfrm>
          <a:off x="0" y="0"/>
          <a:ext cx="9868118" cy="423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Оздоровление работников здравоохранения и членов их семей</a:t>
          </a:r>
          <a:endParaRPr lang="ru-RU" sz="2000" b="1" kern="1200" dirty="0"/>
        </a:p>
      </dsp:txBody>
      <dsp:txXfrm>
        <a:off x="12403" y="12403"/>
        <a:ext cx="9843312" cy="398666"/>
      </dsp:txXfrm>
    </dsp:sp>
    <dsp:sp modelId="{11599E05-A6AF-49CE-81E1-F40A8C3DE0F9}">
      <dsp:nvSpPr>
        <dsp:cNvPr id="0" name=""/>
        <dsp:cNvSpPr/>
      </dsp:nvSpPr>
      <dsp:spPr>
        <a:xfrm>
          <a:off x="19675" y="596061"/>
          <a:ext cx="4518761" cy="341528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1. Популяризация здорового образа жизни</a:t>
          </a:r>
          <a:endParaRPr lang="ru-RU" sz="1600" b="1" kern="1200" dirty="0"/>
        </a:p>
      </dsp:txBody>
      <dsp:txXfrm>
        <a:off x="29678" y="606064"/>
        <a:ext cx="4498755" cy="321522"/>
      </dsp:txXfrm>
    </dsp:sp>
    <dsp:sp modelId="{0EB252E5-C617-4660-9181-44C128AC6AD2}">
      <dsp:nvSpPr>
        <dsp:cNvPr id="0" name=""/>
        <dsp:cNvSpPr/>
      </dsp:nvSpPr>
      <dsp:spPr>
        <a:xfrm>
          <a:off x="29073" y="1109030"/>
          <a:ext cx="4499966" cy="600638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1.1. Регулярные занятия физической культурой и спортом на льготной основе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46665" y="1126622"/>
        <a:ext cx="4464782" cy="565454"/>
      </dsp:txXfrm>
    </dsp:sp>
    <dsp:sp modelId="{F8EACD94-81D6-481C-A97F-0D281EF6A6B6}">
      <dsp:nvSpPr>
        <dsp:cNvPr id="0" name=""/>
        <dsp:cNvSpPr/>
      </dsp:nvSpPr>
      <dsp:spPr>
        <a:xfrm>
          <a:off x="46591" y="1881110"/>
          <a:ext cx="4464930" cy="712036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1.2. Проведение фестивалей здоровья на льготной основе</a:t>
          </a:r>
          <a:endParaRPr lang="ru-RU" sz="1600" b="1" kern="1200" dirty="0"/>
        </a:p>
      </dsp:txBody>
      <dsp:txXfrm>
        <a:off x="67446" y="1901965"/>
        <a:ext cx="4423220" cy="670326"/>
      </dsp:txXfrm>
    </dsp:sp>
    <dsp:sp modelId="{D6D51539-41FB-4C70-9DA7-922BC0F45380}">
      <dsp:nvSpPr>
        <dsp:cNvPr id="0" name=""/>
        <dsp:cNvSpPr/>
      </dsp:nvSpPr>
      <dsp:spPr>
        <a:xfrm>
          <a:off x="46591" y="2764587"/>
          <a:ext cx="2063861" cy="646587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1.3. Публикации в СМИ включая интернет-портал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65529" y="2783525"/>
        <a:ext cx="2025985" cy="608711"/>
      </dsp:txXfrm>
    </dsp:sp>
    <dsp:sp modelId="{210C925A-5FA2-48AB-959D-2A3939361F5A}">
      <dsp:nvSpPr>
        <dsp:cNvPr id="0" name=""/>
        <dsp:cNvSpPr/>
      </dsp:nvSpPr>
      <dsp:spPr>
        <a:xfrm>
          <a:off x="2207388" y="2759783"/>
          <a:ext cx="2351683" cy="1001226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1.4. Спорт-массовая работа с работающей и учащейся молодежью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2236713" y="2789108"/>
        <a:ext cx="2293033" cy="942576"/>
      </dsp:txXfrm>
    </dsp:sp>
    <dsp:sp modelId="{99880A4E-A95A-41CF-A93E-E8A1C4BD7DDD}">
      <dsp:nvSpPr>
        <dsp:cNvPr id="0" name=""/>
        <dsp:cNvSpPr/>
      </dsp:nvSpPr>
      <dsp:spPr>
        <a:xfrm>
          <a:off x="4782392" y="596061"/>
          <a:ext cx="2457611" cy="70608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2. Льготное санаторно-курортное лечение работников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803072" y="616741"/>
        <a:ext cx="2416251" cy="664724"/>
      </dsp:txXfrm>
    </dsp:sp>
    <dsp:sp modelId="{7A8EEBB1-E4B0-4ADC-B56C-985B5C08B3BC}">
      <dsp:nvSpPr>
        <dsp:cNvPr id="0" name=""/>
        <dsp:cNvSpPr/>
      </dsp:nvSpPr>
      <dsp:spPr>
        <a:xfrm>
          <a:off x="4737723" y="1473586"/>
          <a:ext cx="2546949" cy="55389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2.1. В санаториях профсоюзов МО и ЦФО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753946" y="1489809"/>
        <a:ext cx="2514503" cy="521451"/>
      </dsp:txXfrm>
    </dsp:sp>
    <dsp:sp modelId="{8A476C50-F927-4876-8A99-836279CBEAB5}">
      <dsp:nvSpPr>
        <dsp:cNvPr id="0" name=""/>
        <dsp:cNvSpPr/>
      </dsp:nvSpPr>
      <dsp:spPr>
        <a:xfrm>
          <a:off x="4835356" y="2198925"/>
          <a:ext cx="2351683" cy="864861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2.2. В санаториях профсоюзов Кавказа, </a:t>
          </a:r>
          <a:r>
            <a:rPr lang="ru-RU" sz="1600" b="1" kern="1200" dirty="0" err="1" smtClean="0">
              <a:solidFill>
                <a:schemeClr val="tx1"/>
              </a:solidFill>
            </a:rPr>
            <a:t>Черноморья</a:t>
          </a:r>
          <a:r>
            <a:rPr lang="ru-RU" sz="1600" b="1" kern="1200" dirty="0" smtClean="0">
              <a:solidFill>
                <a:schemeClr val="tx1"/>
              </a:solidFill>
            </a:rPr>
            <a:t> в </a:t>
          </a:r>
          <a:r>
            <a:rPr lang="ru-RU" sz="1600" b="1" kern="1200" dirty="0" err="1" smtClean="0">
              <a:solidFill>
                <a:schemeClr val="tx1"/>
              </a:solidFill>
            </a:rPr>
            <a:t>т.ч</a:t>
          </a:r>
          <a:r>
            <a:rPr lang="ru-RU" sz="1600" b="1" kern="1200" dirty="0" smtClean="0">
              <a:solidFill>
                <a:schemeClr val="tx1"/>
              </a:solidFill>
            </a:rPr>
            <a:t>. Крыма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860687" y="2224256"/>
        <a:ext cx="2301021" cy="814199"/>
      </dsp:txXfrm>
    </dsp:sp>
    <dsp:sp modelId="{69FA7DE3-227E-4638-A5EE-0300FDFE97B4}">
      <dsp:nvSpPr>
        <dsp:cNvPr id="0" name=""/>
        <dsp:cNvSpPr/>
      </dsp:nvSpPr>
      <dsp:spPr>
        <a:xfrm>
          <a:off x="4835356" y="3235227"/>
          <a:ext cx="2351683" cy="580049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2.3. В санаториях </a:t>
          </a:r>
          <a:r>
            <a:rPr lang="ru-RU" sz="1600" b="1" kern="1200" dirty="0" err="1" smtClean="0">
              <a:solidFill>
                <a:schemeClr val="tx1"/>
              </a:solidFill>
            </a:rPr>
            <a:t>Белорусии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852345" y="3252216"/>
        <a:ext cx="2317705" cy="546071"/>
      </dsp:txXfrm>
    </dsp:sp>
    <dsp:sp modelId="{AD4A32E7-354C-4D61-A77B-01928CD6B116}">
      <dsp:nvSpPr>
        <dsp:cNvPr id="0" name=""/>
        <dsp:cNvSpPr/>
      </dsp:nvSpPr>
      <dsp:spPr>
        <a:xfrm>
          <a:off x="7600324" y="596061"/>
          <a:ext cx="2137407" cy="66197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3. Летний льготный отдых для детей</a:t>
          </a:r>
          <a:endParaRPr lang="ru-RU" sz="1600" b="1" kern="1200" dirty="0"/>
        </a:p>
      </dsp:txBody>
      <dsp:txXfrm>
        <a:off x="7619712" y="615449"/>
        <a:ext cx="2098631" cy="623194"/>
      </dsp:txXfrm>
    </dsp:sp>
    <dsp:sp modelId="{CC4E33CF-BA26-431B-AA92-90F7C8E99128}">
      <dsp:nvSpPr>
        <dsp:cNvPr id="0" name=""/>
        <dsp:cNvSpPr/>
      </dsp:nvSpPr>
      <dsp:spPr>
        <a:xfrm>
          <a:off x="7483959" y="1429472"/>
          <a:ext cx="2370137" cy="641628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3.1. На школьных площадках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7502752" y="1448265"/>
        <a:ext cx="2332551" cy="604042"/>
      </dsp:txXfrm>
    </dsp:sp>
    <dsp:sp modelId="{A7812EF9-AD9D-4B2B-A1DB-0C38F7EF673C}">
      <dsp:nvSpPr>
        <dsp:cNvPr id="0" name=""/>
        <dsp:cNvSpPr/>
      </dsp:nvSpPr>
      <dsp:spPr>
        <a:xfrm>
          <a:off x="7493185" y="2242542"/>
          <a:ext cx="2351683" cy="553306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3.2. В загородных лагерях</a:t>
          </a:r>
          <a:endParaRPr lang="ru-RU" sz="1600" b="1" kern="1200" dirty="0"/>
        </a:p>
      </dsp:txBody>
      <dsp:txXfrm>
        <a:off x="7509391" y="2258748"/>
        <a:ext cx="2319271" cy="520894"/>
      </dsp:txXfrm>
    </dsp:sp>
    <dsp:sp modelId="{545CC916-5767-48ED-9B5A-F21404A9B7A4}">
      <dsp:nvSpPr>
        <dsp:cNvPr id="0" name=""/>
        <dsp:cNvSpPr/>
      </dsp:nvSpPr>
      <dsp:spPr>
        <a:xfrm>
          <a:off x="7493185" y="2967289"/>
          <a:ext cx="2351683" cy="73313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3.3. В детских санаториях в </a:t>
          </a:r>
          <a:r>
            <a:rPr lang="ru-RU" sz="1600" b="1" kern="1200" dirty="0" err="1" smtClean="0">
              <a:solidFill>
                <a:schemeClr val="bg1"/>
              </a:solidFill>
            </a:rPr>
            <a:t>т.ч</a:t>
          </a:r>
          <a:r>
            <a:rPr lang="ru-RU" sz="1600" b="1" kern="1200" dirty="0" smtClean="0">
              <a:solidFill>
                <a:schemeClr val="bg1"/>
              </a:solidFill>
            </a:rPr>
            <a:t>. мать и дитя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7514658" y="2988762"/>
        <a:ext cx="2308737" cy="690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67C97-2AA1-4F11-A31F-C1E3AE59833B}">
      <dsp:nvSpPr>
        <dsp:cNvPr id="0" name=""/>
        <dsp:cNvSpPr/>
      </dsp:nvSpPr>
      <dsp:spPr>
        <a:xfrm>
          <a:off x="102" y="147"/>
          <a:ext cx="2256118" cy="167210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4. Реабилитация в санаториях медицинских работников в рамках программы ОМС (бесплатно)</a:t>
          </a:r>
          <a:endParaRPr lang="ru-RU" sz="1600" b="1" kern="1200" dirty="0"/>
        </a:p>
      </dsp:txBody>
      <dsp:txXfrm>
        <a:off x="49076" y="49121"/>
        <a:ext cx="2158170" cy="1574152"/>
      </dsp:txXfrm>
    </dsp:sp>
    <dsp:sp modelId="{678BE97F-CEB9-4201-915E-D2F894F661A1}">
      <dsp:nvSpPr>
        <dsp:cNvPr id="0" name=""/>
        <dsp:cNvSpPr/>
      </dsp:nvSpPr>
      <dsp:spPr>
        <a:xfrm>
          <a:off x="2635249" y="147"/>
          <a:ext cx="6881704" cy="586628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5. Отдых работников с детьми</a:t>
          </a:r>
        </a:p>
      </dsp:txBody>
      <dsp:txXfrm>
        <a:off x="2652431" y="17329"/>
        <a:ext cx="6847340" cy="552264"/>
      </dsp:txXfrm>
    </dsp:sp>
    <dsp:sp modelId="{F0E54492-98BF-47F2-8191-75B332A98F9A}">
      <dsp:nvSpPr>
        <dsp:cNvPr id="0" name=""/>
        <dsp:cNvSpPr/>
      </dsp:nvSpPr>
      <dsp:spPr>
        <a:xfrm>
          <a:off x="2759652" y="694453"/>
          <a:ext cx="2218170" cy="95192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5.1. Турбазы Подмосковья, ЦФО и России</a:t>
          </a:r>
        </a:p>
      </dsp:txBody>
      <dsp:txXfrm>
        <a:off x="2787533" y="722334"/>
        <a:ext cx="2162408" cy="896158"/>
      </dsp:txXfrm>
    </dsp:sp>
    <dsp:sp modelId="{871EB9DC-0AC7-4DB6-96CE-73E195D30BEA}">
      <dsp:nvSpPr>
        <dsp:cNvPr id="0" name=""/>
        <dsp:cNvSpPr/>
      </dsp:nvSpPr>
      <dsp:spPr>
        <a:xfrm>
          <a:off x="5460209" y="712851"/>
          <a:ext cx="3720245" cy="604059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5.2. Турбазы Северного Кавказа, </a:t>
          </a:r>
          <a:r>
            <a:rPr lang="ru-RU" sz="1600" b="1" kern="1200" dirty="0" err="1" smtClean="0">
              <a:solidFill>
                <a:schemeClr val="tx1"/>
              </a:solidFill>
            </a:rPr>
            <a:t>Черноморья</a:t>
          </a:r>
          <a:r>
            <a:rPr lang="ru-RU" sz="1600" b="1" kern="1200" dirty="0" smtClean="0">
              <a:solidFill>
                <a:schemeClr val="tx1"/>
              </a:solidFill>
            </a:rPr>
            <a:t> в </a:t>
          </a:r>
          <a:r>
            <a:rPr lang="ru-RU" sz="1600" b="1" kern="1200" dirty="0" err="1" smtClean="0">
              <a:solidFill>
                <a:schemeClr val="tx1"/>
              </a:solidFill>
            </a:rPr>
            <a:t>т.ч</a:t>
          </a:r>
          <a:r>
            <a:rPr lang="ru-RU" sz="1600" b="1" kern="1200" dirty="0" smtClean="0">
              <a:solidFill>
                <a:schemeClr val="tx1"/>
              </a:solidFill>
            </a:rPr>
            <a:t>. Крыма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477901" y="730543"/>
        <a:ext cx="3684861" cy="568675"/>
      </dsp:txXfrm>
    </dsp:sp>
    <dsp:sp modelId="{2C2611A8-E047-4F9D-856E-EE1C5DE152E7}">
      <dsp:nvSpPr>
        <dsp:cNvPr id="0" name=""/>
        <dsp:cNvSpPr/>
      </dsp:nvSpPr>
      <dsp:spPr>
        <a:xfrm>
          <a:off x="5460181" y="1486962"/>
          <a:ext cx="3817398" cy="35903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5.3. Отдых выходного дня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470697" y="1497478"/>
        <a:ext cx="3796366" cy="33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95FAF-0E23-484E-96AA-60944B6F5648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7713"/>
            <a:ext cx="5407025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FA572-04A8-4B92-932B-DB17F99D06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00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88652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11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12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13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14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15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16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17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3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18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5438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3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19</a:t>
            </a:fld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4375" y="747713"/>
            <a:ext cx="5407025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2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59072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4375" y="747713"/>
            <a:ext cx="5407025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3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4375" y="747713"/>
            <a:ext cx="5407025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05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4375" y="747713"/>
            <a:ext cx="5407025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81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26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22501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27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70368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28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47294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29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2476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30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56634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31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59826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smtClean="0"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latin typeface="Calibri" pitchFamily="34" charset="0"/>
              </a:rPr>
              <a:pPr algn="r"/>
              <a:t>32</a:t>
            </a:fld>
            <a:endParaRPr lang="ru-RU" sz="1200">
              <a:latin typeface="Calibri" pitchFamily="34" charset="0"/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77740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3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68164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33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76406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34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2038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5963" y="749300"/>
            <a:ext cx="5402262" cy="3740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51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5963" y="749300"/>
            <a:ext cx="5402262" cy="3740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0303-DC6E-497E-8F0C-646503474A4B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51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37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2038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8AF1C-0F9E-43FA-A257-36C68C25F76F}" type="slidenum">
              <a:rPr lang="ru-RU"/>
              <a:pPr/>
              <a:t>46</a:t>
            </a:fld>
            <a:endParaRPr lang="ru-RU"/>
          </a:p>
        </p:txBody>
      </p:sp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AEBC9ED-30DB-440F-8F4A-1F52E7238648}" type="slidenum">
              <a:rPr lang="ru-RU" sz="1200"/>
              <a:pPr algn="r"/>
              <a:t>46</a:t>
            </a:fld>
            <a:endParaRPr lang="ru-RU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7713"/>
            <a:ext cx="5407025" cy="374332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547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47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4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4375" y="747713"/>
            <a:ext cx="5407025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BDEBD-0442-479E-90BD-34428AC3540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8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7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8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9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6AAC1-FBEE-4F14-B1E2-D466ECFA7129}" type="slidenum">
              <a:rPr lang="ru-RU" smtClean="0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F29106-693B-41F1-9ED4-4A781EAE5232}" type="slidenum">
              <a:rPr lang="ru-RU" sz="1200">
                <a:solidFill>
                  <a:prstClr val="black"/>
                </a:solidFill>
              </a:rPr>
              <a:pPr algn="r"/>
              <a:t>10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7713"/>
            <a:ext cx="5407025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164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444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43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516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7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2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47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14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492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222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687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4600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2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29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104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90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2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523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523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7876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88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88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505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7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3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67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14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915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696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946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688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29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792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3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443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6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257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88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88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342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7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4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14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287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748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763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172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29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5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6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262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337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88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88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486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7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1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7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14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028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83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062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810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6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10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952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29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036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451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505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88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88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348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52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076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156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0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860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931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47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25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547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4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1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48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617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720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74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74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990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7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41850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129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5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544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901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6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936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382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2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10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051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489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547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9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9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03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14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630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505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5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046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686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61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3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101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728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114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7216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444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674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0675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1092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99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48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641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974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9043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0528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64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196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340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202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523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523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118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524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82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63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312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9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32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174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372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070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3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14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05175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030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2098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737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737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4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547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92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5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522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522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63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442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8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3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10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96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61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48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35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1092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530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62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74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29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6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5217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5217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91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441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6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85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1089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87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99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20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69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4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61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2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62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5207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5207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6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440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3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41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1088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80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43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0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8023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03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60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94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81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09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519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519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88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4392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3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1086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04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9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93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55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95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13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59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63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750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67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517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517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244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47650" y="228600"/>
            <a:ext cx="9420606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29304" y="5353963"/>
            <a:ext cx="9450324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600200"/>
            <a:ext cx="84201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556001"/>
            <a:ext cx="69342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435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76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7650" y="228600"/>
            <a:ext cx="9420606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551438" y="4203592"/>
            <a:ext cx="3116131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837597" y="4075290"/>
            <a:ext cx="6006558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064455" y="4087562"/>
            <a:ext cx="5923645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6076946" y="4074712"/>
            <a:ext cx="3583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29304" y="4058555"/>
            <a:ext cx="9450324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35" y="2463560"/>
            <a:ext cx="84201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1312" y="1437449"/>
            <a:ext cx="6952545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7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1357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33043" y="2679192"/>
            <a:ext cx="4140708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2679192"/>
            <a:ext cx="4140708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04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3044" y="2678114"/>
            <a:ext cx="4140708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4113" y="3429533"/>
            <a:ext cx="4138393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5550" y="2678113"/>
            <a:ext cx="4140708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3429533"/>
            <a:ext cx="4140708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92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64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7650" y="228600"/>
            <a:ext cx="9420606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29304" y="714191"/>
            <a:ext cx="9450324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045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7650" y="228600"/>
            <a:ext cx="9420606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3581930"/>
            <a:ext cx="36322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29304" y="714191"/>
            <a:ext cx="9450324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90600" y="2286000"/>
            <a:ext cx="36322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625" y="1828800"/>
            <a:ext cx="422941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154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7650" y="228600"/>
            <a:ext cx="9420606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29304" y="5353963"/>
            <a:ext cx="9450324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584" y="338667"/>
            <a:ext cx="413036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4232" y="2785533"/>
            <a:ext cx="4136673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08050" y="1371600"/>
            <a:ext cx="386334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417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314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47650" y="228600"/>
            <a:ext cx="9420606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29304" y="714191"/>
            <a:ext cx="9450324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447803"/>
            <a:ext cx="222885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447800"/>
            <a:ext cx="652145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874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410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50DD9-A9E7-49EE-BDE1-4154F4B675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4A85B-A732-4B06-974F-B984F9D7B9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50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A3084-A245-4FB4-8717-094F061193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E746-EDB3-45BF-B9B0-BAB736AC1F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8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64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2992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1058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C2D0D-990B-4072-AE71-C1B042432B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D601E-78EB-49BC-8E1B-CCA98CFB1C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622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FA3DF-3617-40B2-A4F5-B3B97BF4AA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EED0-DC93-41E6-83F3-F771765C12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8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2C18A-4493-4517-98CF-60E7397EB8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8F9D1-5266-4DF9-ACF0-A8658DA7C0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48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538D-8BAE-4DDF-A1ED-3E0E24E77D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08EAC-62D9-49A5-A2E6-FEA28445D3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421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46D52-C22B-43E6-A3A8-DE01DF5694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80CF6-02F0-495D-A63A-987F55BFD7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553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46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E0029-D4C5-4610-8D4C-20603C0142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94C3A-FFF3-4FAF-AEC7-EDCFB1B754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933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90ECE-3F39-45CE-81E0-5206B14C09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0E171-BEF1-4CB2-B84C-0473A60446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163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F0D31-8B8C-4738-A1A1-2F039A488D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24AD3-FF18-4AF8-B170-B8E515D7FB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492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5055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5055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5FA45-A3AD-4A34-A57C-0FA2A2D832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A0A2A-9A91-43C4-83E1-E6A5C69621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135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7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7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189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2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14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536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727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92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057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4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29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281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845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951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88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88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5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6037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85FA-EE07-437F-8311-42FA9BF6E9E6}" type="datetimeFigureOut">
              <a:rPr lang="ru-RU" smtClean="0"/>
              <a:pPr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6037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6037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950F4-4136-44C7-92C5-DDBB848FD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76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59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0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59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7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59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7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59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2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2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0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0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0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7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0DACF-FE43-4466-BAC3-E0FEB97DB3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4A0E4-5B04-4C29-8AEF-342987774B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1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6037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85FA-EE07-437F-8311-42FA9BF6E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6037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6037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950F4-4136-44C7-92C5-DDBB848FD2A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2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4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4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4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6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  <p:sldLayoutId id="2147484937" r:id="rId5"/>
    <p:sldLayoutId id="2147484938" r:id="rId6"/>
    <p:sldLayoutId id="2147484939" r:id="rId7"/>
    <p:sldLayoutId id="2147484940" r:id="rId8"/>
    <p:sldLayoutId id="2147484941" r:id="rId9"/>
    <p:sldLayoutId id="2147484942" r:id="rId10"/>
    <p:sldLayoutId id="21474849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60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60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60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6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60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60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60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6034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6034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6034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8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6033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6033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6033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6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6031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2FFA-06E2-4F70-B77C-9A01E782B6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6031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6031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B7228-D3AF-48A6-B727-29973A30A1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7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7650" y="228600"/>
            <a:ext cx="9420606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29304" y="1679429"/>
            <a:ext cx="9450324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338328"/>
            <a:ext cx="89154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3978" y="6254115"/>
            <a:ext cx="4102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00A85FA-EE07-437F-8311-42FA9BF6E9E6}" type="datetimeFigureOut">
              <a:rPr lang="ru-RU" smtClean="0">
                <a:solidFill>
                  <a:srgbClr val="073E87"/>
                </a:solidFill>
              </a:rPr>
              <a:pPr/>
              <a:t>28.11.2018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111" y="6254115"/>
            <a:ext cx="4102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3684" y="6254114"/>
            <a:ext cx="125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1E950F4-4136-44C7-92C5-DDBB848FD2A8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43" y="2675467"/>
            <a:ext cx="8025694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5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6003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6E0C76-848B-4787-8688-648DFDF176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6003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6003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913AE8-878D-4B3E-AC6E-88A66C0196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F084-8C83-43BD-9D1F-9F38D28BC0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59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59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7EF4-1A09-4E55-94B2-A517B86B66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6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1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6.pn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161.xml"/><Relationship Id="rId6" Type="http://schemas.microsoft.com/office/2007/relationships/hdphoto" Target="../media/hdphoto5.wdp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5.jpeg"/><Relationship Id="rId10" Type="http://schemas.openxmlformats.org/officeDocument/2006/relationships/image" Target="../media/image41.jpeg"/><Relationship Id="rId19" Type="http://schemas.openxmlformats.org/officeDocument/2006/relationships/image" Target="../media/image49.jpeg"/><Relationship Id="rId4" Type="http://schemas.microsoft.com/office/2007/relationships/hdphoto" Target="../media/hdphoto4.wdp"/><Relationship Id="rId9" Type="http://schemas.openxmlformats.org/officeDocument/2006/relationships/image" Target="../media/image40.jpeg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microsoft.com/office/2007/relationships/hdphoto" Target="../media/hdphoto5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52.jpeg"/><Relationship Id="rId11" Type="http://schemas.openxmlformats.org/officeDocument/2006/relationships/image" Target="../media/image55.png"/><Relationship Id="rId5" Type="http://schemas.microsoft.com/office/2007/relationships/hdphoto" Target="../media/hdphoto4.wdp"/><Relationship Id="rId10" Type="http://schemas.openxmlformats.org/officeDocument/2006/relationships/image" Target="../media/image54.png"/><Relationship Id="rId4" Type="http://schemas.openxmlformats.org/officeDocument/2006/relationships/image" Target="../media/image37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68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68.pn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hyperlink" Target="http://www.medicalprof.ru/partners.html?region=1&amp;partners=partners16" TargetMode="External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4" Type="http://schemas.openxmlformats.org/officeDocument/2006/relationships/image" Target="../media/image90.gif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6.jpeg"/><Relationship Id="rId4" Type="http://schemas.openxmlformats.org/officeDocument/2006/relationships/image" Target="../media/image10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7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3.png"/><Relationship Id="rId5" Type="http://schemas.openxmlformats.org/officeDocument/2006/relationships/image" Target="../media/image108.jpeg"/><Relationship Id="rId10" Type="http://schemas.openxmlformats.org/officeDocument/2006/relationships/image" Target="../media/image112.jpeg"/><Relationship Id="rId4" Type="http://schemas.microsoft.com/office/2007/relationships/hdphoto" Target="../media/hdphoto6.wdp"/><Relationship Id="rId9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107.png"/><Relationship Id="rId7" Type="http://schemas.openxmlformats.org/officeDocument/2006/relationships/image" Target="../media/image3.pn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16.jpeg"/><Relationship Id="rId5" Type="http://schemas.openxmlformats.org/officeDocument/2006/relationships/image" Target="../media/image108.jpeg"/><Relationship Id="rId10" Type="http://schemas.openxmlformats.org/officeDocument/2006/relationships/image" Target="../media/image115.jpeg"/><Relationship Id="rId4" Type="http://schemas.microsoft.com/office/2007/relationships/hdphoto" Target="../media/hdphoto6.wdp"/><Relationship Id="rId9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07.png"/><Relationship Id="rId7" Type="http://schemas.openxmlformats.org/officeDocument/2006/relationships/image" Target="../media/image3.pn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22.jpeg"/><Relationship Id="rId5" Type="http://schemas.openxmlformats.org/officeDocument/2006/relationships/image" Target="../media/image108.jpeg"/><Relationship Id="rId10" Type="http://schemas.openxmlformats.org/officeDocument/2006/relationships/image" Target="../media/image121.jpeg"/><Relationship Id="rId4" Type="http://schemas.microsoft.com/office/2007/relationships/hdphoto" Target="../media/hdphoto6.wdp"/><Relationship Id="rId9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0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08.jpeg"/><Relationship Id="rId10" Type="http://schemas.openxmlformats.org/officeDocument/2006/relationships/image" Target="../media/image126.jpeg"/><Relationship Id="rId4" Type="http://schemas.microsoft.com/office/2007/relationships/hdphoto" Target="../media/hdphoto6.wdp"/><Relationship Id="rId9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7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07.png"/><Relationship Id="rId7" Type="http://schemas.openxmlformats.org/officeDocument/2006/relationships/image" Target="../media/image3.png"/><Relationship Id="rId12" Type="http://schemas.openxmlformats.org/officeDocument/2006/relationships/image" Target="../media/image1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31.jpeg"/><Relationship Id="rId5" Type="http://schemas.openxmlformats.org/officeDocument/2006/relationships/image" Target="../media/image108.jpeg"/><Relationship Id="rId10" Type="http://schemas.openxmlformats.org/officeDocument/2006/relationships/image" Target="../media/image130.jpeg"/><Relationship Id="rId4" Type="http://schemas.microsoft.com/office/2007/relationships/hdphoto" Target="../media/hdphoto6.wdp"/><Relationship Id="rId9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3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9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3" Type="http://schemas.openxmlformats.org/officeDocument/2006/relationships/image" Target="../media/image68.png"/><Relationship Id="rId7" Type="http://schemas.openxmlformats.org/officeDocument/2006/relationships/hyperlink" Target="http://www.sanatory-udelnaya.ru/" TargetMode="External"/><Relationship Id="rId12" Type="http://schemas.openxmlformats.org/officeDocument/2006/relationships/image" Target="../media/image139.png"/><Relationship Id="rId17" Type="http://schemas.openxmlformats.org/officeDocument/2006/relationships/image" Target="../media/image143.gif"/><Relationship Id="rId2" Type="http://schemas.openxmlformats.org/officeDocument/2006/relationships/notesSlide" Target="../notesSlides/notesSlide33.xml"/><Relationship Id="rId16" Type="http://schemas.openxmlformats.org/officeDocument/2006/relationships/hyperlink" Target="http://otradnoe-sanatorii.ru/" TargetMode="External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35.jpeg"/><Relationship Id="rId11" Type="http://schemas.openxmlformats.org/officeDocument/2006/relationships/image" Target="../media/image138.png"/><Relationship Id="rId5" Type="http://schemas.openxmlformats.org/officeDocument/2006/relationships/image" Target="../media/image90.gif"/><Relationship Id="rId15" Type="http://schemas.openxmlformats.org/officeDocument/2006/relationships/image" Target="../media/image142.png"/><Relationship Id="rId10" Type="http://schemas.openxmlformats.org/officeDocument/2006/relationships/hyperlink" Target="http://erino-sanatorii.ru/" TargetMode="External"/><Relationship Id="rId4" Type="http://schemas.openxmlformats.org/officeDocument/2006/relationships/hyperlink" Target="http://www.medicalprof.ru/partners.html?region=1&amp;partners=partners16" TargetMode="External"/><Relationship Id="rId9" Type="http://schemas.openxmlformats.org/officeDocument/2006/relationships/image" Target="../media/image137.png"/><Relationship Id="rId14" Type="http://schemas.openxmlformats.org/officeDocument/2006/relationships/image" Target="../media/image1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gif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9" Type="http://schemas.openxmlformats.org/officeDocument/2006/relationships/image" Target="../media/image151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5.png"/><Relationship Id="rId7" Type="http://schemas.openxmlformats.org/officeDocument/2006/relationships/image" Target="../media/image151.gi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0.gif"/><Relationship Id="rId5" Type="http://schemas.openxmlformats.org/officeDocument/2006/relationships/image" Target="../media/image149.png"/><Relationship Id="rId10" Type="http://schemas.openxmlformats.org/officeDocument/2006/relationships/image" Target="../media/image147.png"/><Relationship Id="rId4" Type="http://schemas.openxmlformats.org/officeDocument/2006/relationships/image" Target="../media/image148.jpeg"/><Relationship Id="rId9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12" Type="http://schemas.openxmlformats.org/officeDocument/2006/relationships/image" Target="../media/image16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7.jpeg"/><Relationship Id="rId11" Type="http://schemas.openxmlformats.org/officeDocument/2006/relationships/image" Target="../media/image162.jpeg"/><Relationship Id="rId5" Type="http://schemas.openxmlformats.org/officeDocument/2006/relationships/image" Target="../media/image15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3.pn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8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50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-26337" y="5890806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9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ноября 2018 год</a:t>
            </a: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9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98" y="-95790"/>
            <a:ext cx="3704431" cy="1998663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231576" y="1548083"/>
            <a:ext cx="4520952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-26337" y="2088663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Информационная молодёжная, спортивно-оздоровительная, культурно-массовая и международная работа в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МООП РЗ РФ 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4911191"/>
            <a:ext cx="2649305" cy="17662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9144" y="286496"/>
            <a:ext cx="33693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Беспяткин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В.О. – заместитель председателя МООП РЗ РФ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(499) 138-03-94;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+7 (903) 596-36-01;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bvo61@mail.ru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6988"/>
            <a:ext cx="9906001" cy="517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5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98"/>
            <a:ext cx="9906000" cy="510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4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497"/>
            <a:ext cx="9906000" cy="51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2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906000" cy="51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6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906000" cy="514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97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 descr="C:\Users\User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008"/>
            <a:ext cx="9906000" cy="510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8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0" y="832053"/>
            <a:ext cx="9906000" cy="51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9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" y="0"/>
            <a:ext cx="990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64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32" y="3969549"/>
            <a:ext cx="2520068" cy="25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62" y="5902865"/>
            <a:ext cx="1324652" cy="8831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mblema-Profsou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40" y="-79921"/>
            <a:ext cx="1594888" cy="860495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90870" y="649822"/>
            <a:ext cx="1697619" cy="26161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11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51" y="837218"/>
            <a:ext cx="2292802" cy="203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G:\еще\gazeta 4-1.201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30708"/>
            <a:ext cx="2305375" cy="3190137"/>
          </a:xfrm>
          <a:prstGeom prst="roundRect">
            <a:avLst>
              <a:gd name="adj" fmla="val 29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HeroicExtremeLeftFacing" fov="4800000">
              <a:rot lat="474000" lon="860820" rev="21268865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еще\GURNAL 1 oblogka pripusk-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21" y="3295110"/>
            <a:ext cx="2416604" cy="3212976"/>
          </a:xfrm>
          <a:prstGeom prst="roundRect">
            <a:avLst>
              <a:gd name="adj" fmla="val 943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ContrastingRightFacing" fov="4800000">
              <a:rot lat="475188" lon="20475998" rev="457824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user1\Pictures\рисунки для презентаций\35639_1_1371472559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25" y="258171"/>
            <a:ext cx="3763258" cy="130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807" y="138883"/>
            <a:ext cx="2521159" cy="1544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Презентации\Сайт портал\Новая папка\screen16.10.2014-bi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4" y="1388824"/>
            <a:ext cx="2405948" cy="1770855"/>
          </a:xfrm>
          <a:prstGeom prst="roundRect">
            <a:avLst>
              <a:gd name="adj" fmla="val 3184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4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54" y="3429217"/>
            <a:ext cx="3195935" cy="353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53" y="3041937"/>
            <a:ext cx="2282950" cy="152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rioplog.de/wp-content/uploads/2012/01/whatsapp_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59" y="4563903"/>
            <a:ext cx="2676403" cy="2470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1\Pictures\Парус\На форум Москва\Novyy-cherno-belyy-dizayn-Instagram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09" y="5004390"/>
            <a:ext cx="1657878" cy="153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://4apk.ru/wp-content/uploads/2016/04/Telegram-icon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65" y="4901653"/>
            <a:ext cx="1941373" cy="179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1\Pictures\Молодежь\Эмблема МС\Новая папка\Мы в контакте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9" y="5113359"/>
            <a:ext cx="1711940" cy="150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ser1\Pictures\Молодежь\Новая папка\maxresdefault2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9" y="3145133"/>
            <a:ext cx="2977059" cy="82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36329"/>
            <a:ext cx="9906000" cy="2062103"/>
          </a:xfrm>
          <a:prstGeom prst="rect">
            <a:avLst/>
          </a:prstGeom>
          <a:solidFill>
            <a:schemeClr val="dk1">
              <a:alpha val="6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Вместе с традиционными источниками распространения информации МООП РЗ РФ использует мобильные приложения в профсоюзной информационной работе </a:t>
            </a:r>
            <a:endParaRPr lang="ru-RU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9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chotv.ru/wp-content/uploads/2015/09/11111111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" y="11596"/>
            <a:ext cx="9678988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32" y="3969549"/>
            <a:ext cx="2520068" cy="25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62" y="5902813"/>
            <a:ext cx="1324652" cy="8831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mblema-Profsouz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840" y="-79921"/>
            <a:ext cx="1594888" cy="860495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4186" y="649769"/>
            <a:ext cx="1848195" cy="26161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11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50490" y="1196752"/>
            <a:ext cx="9205023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5125" name="Picture 5" descr="C:\Users\user1\Pictures\Парус\На форум Москва\1380668817_ergo-gobook7-android4combo33smal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26" y="1772818"/>
            <a:ext cx="10496485" cy="56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ngall.com/wp-content/uploads/2016/03/Smartphone-PNG-Pi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97" y="2692884"/>
            <a:ext cx="5159375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superbitar.files.wordpress.com/2011/03/alfa-3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77" y="3114834"/>
            <a:ext cx="1858251" cy="170943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://galaxypertamini.com/wp-content/uploads/2015/12/features-4g-lte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66" y="2679181"/>
            <a:ext cx="4825135" cy="256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9702" y="1629507"/>
            <a:ext cx="5779619" cy="1384995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Мобильные приложения стали мощным маркетинговым инструментом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5" name="Picture 10" descr="http://landingstudio.at.ua/statti/internet_marketi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28" y="4514019"/>
            <a:ext cx="3426307" cy="19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5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9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98" y="-95790"/>
            <a:ext cx="3704431" cy="1998663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231576" y="1548083"/>
            <a:ext cx="4520952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4911191"/>
            <a:ext cx="2649305" cy="17662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6537" y="2412668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ИФОРМАЦИОННАЯ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</p:txBody>
      </p:sp>
    </p:spTree>
    <p:extLst>
      <p:ext uri="{BB962C8B-B14F-4D97-AF65-F5344CB8AC3E}">
        <p14:creationId xmlns:p14="http://schemas.microsoft.com/office/powerpoint/2010/main" val="41061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X:\Молодёжь\Фото в ЦК Молодежь\Для застав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" y="-477012"/>
            <a:ext cx="9905999" cy="73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497" y="260996"/>
            <a:ext cx="107651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 </a:t>
            </a:r>
            <a:r>
              <a:rPr lang="ru-RU" sz="3600" b="1" dirty="0" smtClean="0">
                <a:solidFill>
                  <a:prstClr val="black"/>
                </a:solidFill>
              </a:rPr>
              <a:t>    </a:t>
            </a:r>
            <a:r>
              <a:rPr lang="ru-RU" sz="3200" b="1" dirty="0" smtClean="0">
                <a:solidFill>
                  <a:prstClr val="black"/>
                </a:solidFill>
              </a:rPr>
              <a:t>Активная </a:t>
            </a:r>
            <a:r>
              <a:rPr lang="ru-RU" sz="3200" b="1" dirty="0">
                <a:solidFill>
                  <a:prstClr val="black"/>
                </a:solidFill>
              </a:rPr>
              <a:t>и грамотная молодежь сегодня –</a:t>
            </a:r>
            <a:endParaRPr lang="ru-RU" sz="3200" dirty="0">
              <a:solidFill>
                <a:prstClr val="black"/>
              </a:solidFill>
            </a:endParaRPr>
          </a:p>
          <a:p>
            <a:r>
              <a:rPr lang="ru-RU" sz="3200" b="1" dirty="0">
                <a:solidFill>
                  <a:prstClr val="black"/>
                </a:solidFill>
              </a:rPr>
              <a:t>залог сильных профсоюзов завтра!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9" name="Picture 2" descr="D:\Презентации\Темы для презентаций\Эмблема Профсоюза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0" y="405751"/>
            <a:ext cx="879565" cy="40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1\Desktop\molod\obych\2013\обуч 2013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470" y="4838751"/>
            <a:ext cx="3104209" cy="190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1\Desktop\molod\obych\2012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66" y="639916"/>
            <a:ext cx="2663426" cy="163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1\Desktop\Пленум ЦК\IMG_67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96" y="5397328"/>
            <a:ext cx="2375979" cy="146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user1\Desktop\Фото МС\пдс\ПД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4" y="4663492"/>
            <a:ext cx="1606457" cy="9885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1\Desktop\Фото МС\пдс\ПДС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8" y="5146583"/>
            <a:ext cx="1170130" cy="16201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user1\Desktop\molod\obych\2012\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12" y="5516071"/>
            <a:ext cx="2002541" cy="123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user1\Desktop\IMG_41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080" y="5665407"/>
            <a:ext cx="1806740" cy="111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user1\Desktop\IMG_41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1872208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05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44">
        <p14:flythrough/>
      </p:transition>
    </mc:Choice>
    <mc:Fallback xmlns="">
      <p:transition spd="slow" advTm="69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4649" y="188640"/>
            <a:ext cx="633670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Обучение молодежного профсоюзного актива</a:t>
            </a:r>
          </a:p>
        </p:txBody>
      </p:sp>
      <p:pic>
        <p:nvPicPr>
          <p:cNvPr id="4098" name="Picture 2" descr="C:\Users\user1\Desktop\molod\obych\2014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84" y="4807112"/>
            <a:ext cx="2647163" cy="153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1\Desktop\molod\obych\2014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53" y="4976611"/>
            <a:ext cx="2621179" cy="174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1\Desktop\molod\obych\2014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84" y="2738632"/>
            <a:ext cx="2914129" cy="194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1\Desktop\molod\obych\2014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" y="1052981"/>
            <a:ext cx="5218123" cy="347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1\Desktop\molod\obych\2014\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85" y="692223"/>
            <a:ext cx="2945310" cy="196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1\Desktop\molod\obych\2014\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13" y="4787447"/>
            <a:ext cx="281145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4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66">
        <p14:flythrough/>
      </p:transition>
    </mc:Choice>
    <mc:Fallback xmlns="">
      <p:transition spd="slow" advTm="3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6" descr="C:\Users\user1\Desktop\molod\drugie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53" y="4819650"/>
            <a:ext cx="2886599" cy="1922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C:\Users\user1\Desktop\molod\drugie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36" y="2893535"/>
            <a:ext cx="2746989" cy="182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C:\Users\user1\Desktop\molod\drugie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56" y="4835096"/>
            <a:ext cx="2538701" cy="169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фото\1 мая 2012\на сайт 1 мая\IMG_52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3" y="4819650"/>
            <a:ext cx="2582205" cy="172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Еременко\01 Gotalk\Антитабак\IMG_08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0" y="766828"/>
            <a:ext cx="4959312" cy="371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Еременко\01 Gotalk\Антитабак\ffP50221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29" y="260648"/>
            <a:ext cx="3321633" cy="236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1760" y="225912"/>
            <a:ext cx="323112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Участие в акциях</a:t>
            </a:r>
          </a:p>
        </p:txBody>
      </p:sp>
    </p:spTree>
    <p:extLst>
      <p:ext uri="{BB962C8B-B14F-4D97-AF65-F5344CB8AC3E}">
        <p14:creationId xmlns:p14="http://schemas.microsoft.com/office/powerpoint/2010/main" val="270888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839">
        <p14:flythrough/>
      </p:transition>
    </mc:Choice>
    <mc:Fallback xmlns="">
      <p:transition spd="slow" advTm="7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1\Desktop\molod\turslet\2013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231" y="743450"/>
            <a:ext cx="2703036" cy="1771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1\Desktop\molod\turslet\2014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23" y="694632"/>
            <a:ext cx="2733695" cy="182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1\Desktop\molod\turslet\2014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86" y="4746218"/>
            <a:ext cx="2922882" cy="194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1\Desktop\molod\turslet\2014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9" y="2660165"/>
            <a:ext cx="2884665" cy="192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1\Desktop\molod\turslet\2014\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72" y="2704826"/>
            <a:ext cx="2817609" cy="187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1\Desktop\molod\turslet\2014\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92" y="2677807"/>
            <a:ext cx="2817607" cy="187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user1\Desktop\molod\turslet\2014\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1" y="4801058"/>
            <a:ext cx="2884665" cy="192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user1\Desktop\molod\turslet\2014\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4716828"/>
            <a:ext cx="2673592" cy="200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8664" y="188640"/>
            <a:ext cx="590465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Молодежный спортивный туристический слет</a:t>
            </a:r>
          </a:p>
        </p:txBody>
      </p:sp>
      <p:pic>
        <p:nvPicPr>
          <p:cNvPr id="5132" name="Picture 12" descr="C:\Users\user1\Desktop\molod\turslet\2012\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77" y="741092"/>
            <a:ext cx="2664297" cy="177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2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767">
        <p14:flythrough/>
      </p:transition>
    </mc:Choice>
    <mc:Fallback xmlns="">
      <p:transition spd="slow" advTm="8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анаторий &quot;Правда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7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анаторий &quot;Правда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6" y="1612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410882" y="448624"/>
            <a:ext cx="1634253" cy="1887330"/>
          </a:xfrm>
          <a:custGeom>
            <a:avLst/>
            <a:gdLst>
              <a:gd name="connsiteX0" fmla="*/ 0 w 1634253"/>
              <a:gd name="connsiteY0" fmla="*/ 163425 h 1887330"/>
              <a:gd name="connsiteX1" fmla="*/ 163425 w 1634253"/>
              <a:gd name="connsiteY1" fmla="*/ 0 h 1887330"/>
              <a:gd name="connsiteX2" fmla="*/ 1470828 w 1634253"/>
              <a:gd name="connsiteY2" fmla="*/ 0 h 1887330"/>
              <a:gd name="connsiteX3" fmla="*/ 1634253 w 1634253"/>
              <a:gd name="connsiteY3" fmla="*/ 163425 h 1887330"/>
              <a:gd name="connsiteX4" fmla="*/ 1634253 w 1634253"/>
              <a:gd name="connsiteY4" fmla="*/ 1723905 h 1887330"/>
              <a:gd name="connsiteX5" fmla="*/ 1470828 w 1634253"/>
              <a:gd name="connsiteY5" fmla="*/ 1887330 h 1887330"/>
              <a:gd name="connsiteX6" fmla="*/ 163425 w 1634253"/>
              <a:gd name="connsiteY6" fmla="*/ 1887330 h 1887330"/>
              <a:gd name="connsiteX7" fmla="*/ 0 w 1634253"/>
              <a:gd name="connsiteY7" fmla="*/ 1723905 h 1887330"/>
              <a:gd name="connsiteX8" fmla="*/ 0 w 1634253"/>
              <a:gd name="connsiteY8" fmla="*/ 163425 h 188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253" h="1887330">
                <a:moveTo>
                  <a:pt x="0" y="163425"/>
                </a:moveTo>
                <a:cubicBezTo>
                  <a:pt x="0" y="73168"/>
                  <a:pt x="73168" y="0"/>
                  <a:pt x="163425" y="0"/>
                </a:cubicBezTo>
                <a:lnTo>
                  <a:pt x="1470828" y="0"/>
                </a:lnTo>
                <a:cubicBezTo>
                  <a:pt x="1561085" y="0"/>
                  <a:pt x="1634253" y="73168"/>
                  <a:pt x="1634253" y="163425"/>
                </a:cubicBezTo>
                <a:lnTo>
                  <a:pt x="1634253" y="1723905"/>
                </a:lnTo>
                <a:cubicBezTo>
                  <a:pt x="1634253" y="1814162"/>
                  <a:pt x="1561085" y="1887330"/>
                  <a:pt x="1470828" y="1887330"/>
                </a:cubicBezTo>
                <a:lnTo>
                  <a:pt x="163425" y="1887330"/>
                </a:lnTo>
                <a:cubicBezTo>
                  <a:pt x="73168" y="1887330"/>
                  <a:pt x="0" y="1814162"/>
                  <a:pt x="0" y="1723905"/>
                </a:cubicBezTo>
                <a:lnTo>
                  <a:pt x="0" y="163425"/>
                </a:lnTo>
                <a:close/>
              </a:path>
            </a:pathLst>
          </a:custGeom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636" tIns="112636" rIns="112636" bIns="112636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Зимние спортивные Фестивали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10882" y="3716565"/>
            <a:ext cx="1634253" cy="1887330"/>
          </a:xfrm>
          <a:custGeom>
            <a:avLst/>
            <a:gdLst>
              <a:gd name="connsiteX0" fmla="*/ 0 w 1634253"/>
              <a:gd name="connsiteY0" fmla="*/ 163425 h 1887330"/>
              <a:gd name="connsiteX1" fmla="*/ 163425 w 1634253"/>
              <a:gd name="connsiteY1" fmla="*/ 0 h 1887330"/>
              <a:gd name="connsiteX2" fmla="*/ 1470828 w 1634253"/>
              <a:gd name="connsiteY2" fmla="*/ 0 h 1887330"/>
              <a:gd name="connsiteX3" fmla="*/ 1634253 w 1634253"/>
              <a:gd name="connsiteY3" fmla="*/ 163425 h 1887330"/>
              <a:gd name="connsiteX4" fmla="*/ 1634253 w 1634253"/>
              <a:gd name="connsiteY4" fmla="*/ 1723905 h 1887330"/>
              <a:gd name="connsiteX5" fmla="*/ 1470828 w 1634253"/>
              <a:gd name="connsiteY5" fmla="*/ 1887330 h 1887330"/>
              <a:gd name="connsiteX6" fmla="*/ 163425 w 1634253"/>
              <a:gd name="connsiteY6" fmla="*/ 1887330 h 1887330"/>
              <a:gd name="connsiteX7" fmla="*/ 0 w 1634253"/>
              <a:gd name="connsiteY7" fmla="*/ 1723905 h 1887330"/>
              <a:gd name="connsiteX8" fmla="*/ 0 w 1634253"/>
              <a:gd name="connsiteY8" fmla="*/ 163425 h 188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253" h="1887330">
                <a:moveTo>
                  <a:pt x="0" y="163425"/>
                </a:moveTo>
                <a:cubicBezTo>
                  <a:pt x="0" y="73168"/>
                  <a:pt x="73168" y="0"/>
                  <a:pt x="163425" y="0"/>
                </a:cubicBezTo>
                <a:lnTo>
                  <a:pt x="1470828" y="0"/>
                </a:lnTo>
                <a:cubicBezTo>
                  <a:pt x="1561085" y="0"/>
                  <a:pt x="1634253" y="73168"/>
                  <a:pt x="1634253" y="163425"/>
                </a:cubicBezTo>
                <a:lnTo>
                  <a:pt x="1634253" y="1723905"/>
                </a:lnTo>
                <a:cubicBezTo>
                  <a:pt x="1634253" y="1814162"/>
                  <a:pt x="1561085" y="1887330"/>
                  <a:pt x="1470828" y="1887330"/>
                </a:cubicBezTo>
                <a:lnTo>
                  <a:pt x="163425" y="1887330"/>
                </a:lnTo>
                <a:cubicBezTo>
                  <a:pt x="73168" y="1887330"/>
                  <a:pt x="0" y="1814162"/>
                  <a:pt x="0" y="1723905"/>
                </a:cubicBezTo>
                <a:lnTo>
                  <a:pt x="0" y="163425"/>
                </a:lnTo>
                <a:close/>
              </a:path>
            </a:pathLst>
          </a:custGeom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636" tIns="112636" rIns="112636" bIns="112636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Летние спортивные Фестивали</a:t>
            </a:r>
          </a:p>
        </p:txBody>
      </p:sp>
      <p:pic>
        <p:nvPicPr>
          <p:cNvPr id="21" name="Picture 2" descr="Санаторий &quot;Правда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7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Санаторий &quot;Правда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6" y="1612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X:\Журнал\Фотосденды\Спортивные фестивали (2)\Зимний\IMG_2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79" y="188885"/>
            <a:ext cx="2232248" cy="172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X:\Журнал\Фотосденды\Спортивные фестивали (2)\Зимний\DSC032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7" y="1965347"/>
            <a:ext cx="1861338" cy="1236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X:\Журнал\Фотосденды\Спортивные фестивали (2)\Зимний\IMG_26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50" y="1896190"/>
            <a:ext cx="2207950" cy="133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X:\Журнал\Фотосденды\Спортивные фестивали (2)\Зимний\IMG_30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86" y="75750"/>
            <a:ext cx="2930669" cy="195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X:\Журнал\Фотосденды\Спортивные фестивали (2)\Зимний\DSC0326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72" y="1965347"/>
            <a:ext cx="1980628" cy="131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X:\Журнал\Фотосденды\Спортивные фестивали (2)\Зимний\IMG_597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53" y="1577744"/>
            <a:ext cx="2557952" cy="170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X:\Журнал\Фотосденды\Спортивные фестивали (2)\Зимний\IMG_300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06" y="88989"/>
            <a:ext cx="2069631" cy="137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X:\Журнал\Фотосденды\Спортивные фестивали (2)\Летний\IMG_691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12" y="3356998"/>
            <a:ext cx="2423520" cy="161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X:\Журнал\Фотосденды\Спортивные фестивали (2)\Летний\IMG_690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21" y="3368908"/>
            <a:ext cx="2400834" cy="159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X:\Журнал\Фотосденды\Спортивные фестивали (2)\Летний\IMG_69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00" y="3356994"/>
            <a:ext cx="2446204" cy="162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X:\Журнал\Фотосденды\Спортивные фестивали (2)\Летний\IMG_680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49" y="5079414"/>
            <a:ext cx="2544674" cy="169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X:\Журнал\Фотосденды\Спортивные фестивали (2)\Летний\IMG_685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70" y="5115537"/>
            <a:ext cx="2527082" cy="168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X:\Журнал\Фотосденды\Спортивные фестивали (2)\Летний\IMG_681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18" y="5087038"/>
            <a:ext cx="1790456" cy="167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X:\Журнал\Фотосденды\Спортивные фестивали (2)\Летний\IMG_6805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50" y="5157192"/>
            <a:ext cx="1952433" cy="1599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9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57">
        <p14:flythrough/>
      </p:transition>
    </mc:Choice>
    <mc:Fallback xmlns="">
      <p:transition spd="slow" advTm="8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"/>
                            </p:stCondLst>
                            <p:childTnLst>
                              <p:par>
                                <p:cTn id="5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"/>
                            </p:stCondLst>
                            <p:childTnLst>
                              <p:par>
                                <p:cTn id="7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"/>
                            </p:stCondLst>
                            <p:childTnLst>
                              <p:par>
                                <p:cTn id="8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6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04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9459" name="TextBox 11"/>
          <p:cNvSpPr txBox="1">
            <a:spLocks noChangeArrowheads="1"/>
          </p:cNvSpPr>
          <p:nvPr/>
        </p:nvSpPr>
        <p:spPr bwMode="auto">
          <a:xfrm>
            <a:off x="3714959" y="4647123"/>
            <a:ext cx="603646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04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19461" name="Object 2"/>
          <p:cNvGraphicFramePr>
            <a:graphicFrameLocks noChangeAspect="1"/>
          </p:cNvGraphicFramePr>
          <p:nvPr/>
        </p:nvGraphicFramePr>
        <p:xfrm>
          <a:off x="0" y="0"/>
          <a:ext cx="9906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Слайд" r:id="rId3" imgW="4570501" imgH="3427400" progId="PowerPoint.Slide.12">
                  <p:embed/>
                </p:oleObj>
              </mc:Choice>
              <mc:Fallback>
                <p:oleObj name="Слайд" r:id="rId3" imgW="4570501" imgH="3427400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2" name="Picture 2" descr="C:\Users\user1\Desktop\Фото МС\1 мая\IMG_51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4" y="549277"/>
            <a:ext cx="9634273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5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9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98" y="-95790"/>
            <a:ext cx="3704431" cy="1998663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231576" y="1548083"/>
            <a:ext cx="4520952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4911191"/>
            <a:ext cx="2649305" cy="17662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6537" y="2412668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СПОРТИВНО-ОЗДОРОВИТЕЛЬНАЯ РАБОТА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32" y="3969549"/>
            <a:ext cx="2520068" cy="25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990724" y="333251"/>
            <a:ext cx="691528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r"/>
            <a:r>
              <a:rPr lang="ru-RU" sz="2400" dirty="0">
                <a:solidFill>
                  <a:srgbClr val="66FFFF"/>
                </a:solidFill>
              </a:rPr>
              <a:t>                               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51" y="5874538"/>
            <a:ext cx="1324652" cy="8831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2688" y="188405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СПОРТИВНЫЙ ФЕСТИВАЛЬ РАБОТНИКОВ ЗДРАВООХРАНЕНИЯ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32103" y="6216455"/>
            <a:ext cx="1887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Орехово-Зуево</a:t>
            </a:r>
          </a:p>
        </p:txBody>
      </p:sp>
      <p:pic>
        <p:nvPicPr>
          <p:cNvPr id="4098" name="Picture 2" descr="C:\Users\user1\Pictures\На презентацию\Рисунок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" y="1262534"/>
            <a:ext cx="9696085" cy="217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1\Pictures\На презентацию\Рисунок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93" y="3645024"/>
            <a:ext cx="333343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1\Pictures\На презентацию\Рисунок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34" y="3645631"/>
            <a:ext cx="2872299" cy="248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SRV-MAIN\common\Батов\СПОРТ\Фото спорт 21.02.15\IMG_899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868" y="3937566"/>
            <a:ext cx="3043711" cy="193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mblema-Profsouz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840" y="-79920"/>
            <a:ext cx="1594888" cy="860495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60554" y="649772"/>
            <a:ext cx="1522988" cy="26161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11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772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"/>
                            </p:stCondLst>
                            <p:childTnLst>
                              <p:par>
                                <p:cTn id="3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32" y="3969549"/>
            <a:ext cx="2520068" cy="25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990724" y="333251"/>
            <a:ext cx="691528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r"/>
            <a:r>
              <a:rPr lang="ru-RU" sz="2400" dirty="0">
                <a:solidFill>
                  <a:srgbClr val="66FFFF"/>
                </a:solidFill>
              </a:rPr>
              <a:t>                               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384" y="5874538"/>
            <a:ext cx="1324652" cy="8831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mblema-Profsou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40" y="-79920"/>
            <a:ext cx="1594888" cy="860495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0554" y="649772"/>
            <a:ext cx="1522988" cy="26161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11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2688" y="188405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СПОРТИВНЫЙ ФЕСТИВАЛЬ РАБОТНИКОВ ЗДРАВООХРАНЕНИЯ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20727" y="5260853"/>
            <a:ext cx="1887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Орехово-Зуево</a:t>
            </a:r>
          </a:p>
        </p:txBody>
      </p:sp>
      <p:pic>
        <p:nvPicPr>
          <p:cNvPr id="6146" name="Picture 2" descr="C:\Users\user1\Pictures\На презентацию\Рисунок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7" y="4924819"/>
            <a:ext cx="777717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1\Pictures\На презентацию\Рисунок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944774"/>
            <a:ext cx="2152648" cy="1906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1\Pictures\На презентацию\Рисунок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9" y="2946551"/>
            <a:ext cx="2887094" cy="1920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\\SRV-MAIN\common\Батов\СПОРТ\фото лет спорт\на сайт\IMG_998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44" y="2990304"/>
            <a:ext cx="2864768" cy="179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SRV-MAIN\common\Батов\СПОРТ\фото лет спорт\на сайт\IMG_998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76" y="2946547"/>
            <a:ext cx="3008784" cy="190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1\Pictures\На презентацию\Рисунок1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041" y="986530"/>
            <a:ext cx="6347619" cy="186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5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32" y="3969549"/>
            <a:ext cx="2520068" cy="25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990724" y="333251"/>
            <a:ext cx="691528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r"/>
            <a:r>
              <a:rPr lang="ru-RU" sz="2400" dirty="0">
                <a:solidFill>
                  <a:srgbClr val="66FFFF"/>
                </a:solidFill>
              </a:rPr>
              <a:t>                               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62" y="5906829"/>
            <a:ext cx="1324652" cy="8831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mblema-Profsou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40" y="-79920"/>
            <a:ext cx="1594888" cy="860495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0554" y="649772"/>
            <a:ext cx="1522988" cy="26161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11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5728" y="188104"/>
            <a:ext cx="7847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МОЛОДЁЖНЫЙ СПОРТИВНЫЙ ТУРИСТИЧЕСКИЙ СЛЁТ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5571" y="518048"/>
            <a:ext cx="6506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Пансионат «ПАРУС» Рузский муниципальный район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1\Pictures\На презентацию\Рисунок1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1" y="922060"/>
            <a:ext cx="9167813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SRV-MAIN\common\Батов\Турслет 2015\фото слет 2015\IMG_02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0" y="3117088"/>
            <a:ext cx="3033968" cy="190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SRV-MAIN\common\Батов\Турслет 2015\фото слет 2015\на сайт\открытие слета\IMG_957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3117084"/>
            <a:ext cx="2887034" cy="181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1\Pictures\На презентацию\Рисунок1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5119962"/>
            <a:ext cx="6734969" cy="166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1\Pictures\На презентацию\Рисунок1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74" y="2976094"/>
            <a:ext cx="2722509" cy="2093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6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98" y="787164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9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98" y="-95790"/>
            <a:ext cx="3704431" cy="1998663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231576" y="1548083"/>
            <a:ext cx="4520952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4911191"/>
            <a:ext cx="2649305" cy="17662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7157" y="464605"/>
            <a:ext cx="632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нужна </a:t>
            </a:r>
            <a:r>
              <a:rPr lang="ru-RU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информработа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0645" y="1888219"/>
            <a:ext cx="9058017" cy="469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Информировать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профсоюза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работе сделанной для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них;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Привлекать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членов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профсоюза;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Создавать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имидж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профсоюзов;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Помогать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 решать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проблемы;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Координация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профсоюзных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сил;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Обмен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между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структурами.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61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32" y="3969549"/>
            <a:ext cx="2520068" cy="25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990724" y="333251"/>
            <a:ext cx="691528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r"/>
            <a:r>
              <a:rPr lang="ru-RU" sz="2400" dirty="0">
                <a:solidFill>
                  <a:srgbClr val="66FFFF"/>
                </a:solidFill>
              </a:rPr>
              <a:t>                               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62" y="5906829"/>
            <a:ext cx="1324652" cy="8831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mblema-Profsou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40" y="-79920"/>
            <a:ext cx="1594888" cy="860495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0554" y="649772"/>
            <a:ext cx="1522988" cy="26161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11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0632" y="188405"/>
            <a:ext cx="8123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 СПАРТАКИАДА СОЮЗА «МОСКОВСКОГО ОБЛАСТНОГО ОБЪЕДИНЕНИЯ ОРГАНИЗАЦИЙ ПРОФСОЮЗОВ»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21352" y="5026091"/>
            <a:ext cx="170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user1\Pictures\На презентацию\Рисунок2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1197351"/>
            <a:ext cx="6596216" cy="298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1\Pictures\На презентацию\Рисунок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14" y="1288679"/>
            <a:ext cx="2788542" cy="3037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1\Pictures\На презентацию\Рисунок2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6" y="4509120"/>
            <a:ext cx="8028639" cy="215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5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3158334"/>
            <a:ext cx="3312156" cy="339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83959" y="6268543"/>
            <a:ext cx="3422065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rgbClr val="31B6F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dirty="0">
              <a:ln w="10541" cmpd="sng">
                <a:solidFill>
                  <a:srgbClr val="31B6F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cs typeface="Adobe Hebrew" pitchFamily="18" charset="-79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1286828" y="260350"/>
            <a:ext cx="842507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30575" y="9947"/>
            <a:ext cx="87754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dobe Hebrew" pitchFamily="18" charset="-79"/>
              </a:rPr>
              <a:t>МОСКОВСКАЯ ОБЛАСТНАЯ ОРГАНИЗАЦИЯ ПРОФСОЮЗА РАБОТНИКОВ ЗДРАВООХРАНЕНИЯ РФ</a:t>
            </a:r>
          </a:p>
        </p:txBody>
      </p:sp>
      <p:pic>
        <p:nvPicPr>
          <p:cNvPr id="11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869" y="-115213"/>
            <a:ext cx="1547813" cy="835096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407141" y="4858930"/>
            <a:ext cx="271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5.MOORPZ\Desktop\file56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906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2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32" y="3969549"/>
            <a:ext cx="2520068" cy="258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990724" y="333251"/>
            <a:ext cx="691528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r"/>
            <a:r>
              <a:rPr lang="ru-RU" sz="2400" dirty="0">
                <a:solidFill>
                  <a:srgbClr val="66FFFF"/>
                </a:solidFill>
                <a:latin typeface="Calibri" pitchFamily="34" charset="0"/>
              </a:rPr>
              <a:t>                               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62" y="5906829"/>
            <a:ext cx="1324652" cy="8831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mblema-Profsou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40" y="-79920"/>
            <a:ext cx="1594888" cy="860495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0554" y="649772"/>
            <a:ext cx="1522988" cy="26161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1100" b="1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0632" y="190805"/>
            <a:ext cx="8123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СМОТР-КОНКУРС ХУДОЖЕСТВЕННОЙ САМОДЕЯТЕЛЬНОСТИ СРЕДИ МЕДИЦИНСКИХ РАБОТНИКОВ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МОСКОВСКОЙ ОБЛАСТИ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\\SRV-MAIN\common\ГАЛАКОНЦЕРТ 2013\ФОТО\IMG_43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4" y="1224727"/>
            <a:ext cx="3777862" cy="240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1\Pictures\На презентацию\Рисунок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61" y="1414133"/>
            <a:ext cx="5062142" cy="2555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1\Pictures\На презентацию\Рисунок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82" y="3847628"/>
            <a:ext cx="1710602" cy="282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1\Pictures\На презентацию\Рисунок4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34" y="3847024"/>
            <a:ext cx="1757100" cy="28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1\Pictures\На презентацию\Рисунок4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61" y="4205748"/>
            <a:ext cx="5101828" cy="234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3158334"/>
            <a:ext cx="3312156" cy="339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83959" y="6268543"/>
            <a:ext cx="3422065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rgbClr val="31B6F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dirty="0">
              <a:ln w="10541" cmpd="sng">
                <a:solidFill>
                  <a:srgbClr val="31B6F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cs typeface="Adobe Hebrew" pitchFamily="18" charset="-79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1286828" y="260350"/>
            <a:ext cx="842507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30575" y="9947"/>
            <a:ext cx="87754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3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dobe Hebrew" pitchFamily="18" charset="-79"/>
              </a:rPr>
              <a:t>МОСКОВСКАЯ ОБЛАСТНАЯ ОРГАНИЗАЦИЯ ПРОФСОЮЗА РАБОТНИКОВ ЗДРАВООХРАНЕНИЯ РФ</a:t>
            </a:r>
          </a:p>
        </p:txBody>
      </p:sp>
      <p:pic>
        <p:nvPicPr>
          <p:cNvPr id="11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869" y="-115213"/>
            <a:ext cx="1547813" cy="835096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407141" y="4858930"/>
            <a:ext cx="271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W:\ФОТО ОТДЕЛА\2016\Проф Радуга 2016 фото\Для публикации\IMG_17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92134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9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98" y="-95790"/>
            <a:ext cx="3704431" cy="1998663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231576" y="1548083"/>
            <a:ext cx="4520952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4911191"/>
            <a:ext cx="2649305" cy="17662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528" y="2708920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работников здравоохранения и членов их семей</a:t>
            </a:r>
          </a:p>
        </p:txBody>
      </p:sp>
    </p:spTree>
    <p:extLst>
      <p:ext uri="{BB962C8B-B14F-4D97-AF65-F5344CB8AC3E}">
        <p14:creationId xmlns:p14="http://schemas.microsoft.com/office/powerpoint/2010/main" val="20785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08299323"/>
              </p:ext>
            </p:extLst>
          </p:nvPr>
        </p:nvGraphicFramePr>
        <p:xfrm>
          <a:off x="32235" y="188640"/>
          <a:ext cx="987377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08547271"/>
              </p:ext>
            </p:extLst>
          </p:nvPr>
        </p:nvGraphicFramePr>
        <p:xfrm>
          <a:off x="194478" y="4077173"/>
          <a:ext cx="9517057" cy="231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2480" y="6211669"/>
            <a:ext cx="694277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prstClr val="black"/>
                </a:solidFill>
              </a:rPr>
              <a:t>С 2008 года в МОК профсоюза создан фонд оздоровления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54589" y="6225734"/>
            <a:ext cx="622300" cy="56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6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4D67FD-EFD4-4781-98B1-DFA2AC8C4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>
                                            <p:graphicEl>
                                              <a:dgm id="{684D67FD-EFD4-4781-98B1-DFA2AC8C4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>
                                            <p:graphicEl>
                                              <a:dgm id="{684D67FD-EFD4-4781-98B1-DFA2AC8C4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599E05-A6AF-49CE-81E1-F40A8C3DE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>
                                            <p:graphicEl>
                                              <a:dgm id="{11599E05-A6AF-49CE-81E1-F40A8C3DE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">
                                            <p:graphicEl>
                                              <a:dgm id="{11599E05-A6AF-49CE-81E1-F40A8C3DE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880A4E-A95A-41CF-A93E-E8A1C4BD7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">
                                            <p:graphicEl>
                                              <a:dgm id="{99880A4E-A95A-41CF-A93E-E8A1C4BD7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">
                                            <p:graphicEl>
                                              <a:dgm id="{99880A4E-A95A-41CF-A93E-E8A1C4BD7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4A32E7-354C-4D61-A77B-01928CD6B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2">
                                            <p:graphicEl>
                                              <a:dgm id="{AD4A32E7-354C-4D61-A77B-01928CD6B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2">
                                            <p:graphicEl>
                                              <a:dgm id="{AD4A32E7-354C-4D61-A77B-01928CD6B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B252E5-C617-4660-9181-44C128AC6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">
                                            <p:graphicEl>
                                              <a:dgm id="{0EB252E5-C617-4660-9181-44C128AC6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">
                                            <p:graphicEl>
                                              <a:dgm id="{0EB252E5-C617-4660-9181-44C128AC6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8EEBB1-E4B0-4ADC-B56C-985B5C08B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2">
                                            <p:graphicEl>
                                              <a:dgm id="{7A8EEBB1-E4B0-4ADC-B56C-985B5C08B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2">
                                            <p:graphicEl>
                                              <a:dgm id="{7A8EEBB1-E4B0-4ADC-B56C-985B5C08B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4E33CF-BA26-431B-AA92-90F7C8E99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2">
                                            <p:graphicEl>
                                              <a:dgm id="{CC4E33CF-BA26-431B-AA92-90F7C8E99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2">
                                            <p:graphicEl>
                                              <a:dgm id="{CC4E33CF-BA26-431B-AA92-90F7C8E99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ACD94-81D6-481C-A97F-0D281EF6A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2">
                                            <p:graphicEl>
                                              <a:dgm id="{F8EACD94-81D6-481C-A97F-0D281EF6A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2">
                                            <p:graphicEl>
                                              <a:dgm id="{F8EACD94-81D6-481C-A97F-0D281EF6A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476C50-F927-4876-8A99-836279CBE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2">
                                            <p:graphicEl>
                                              <a:dgm id="{8A476C50-F927-4876-8A99-836279CBE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2">
                                            <p:graphicEl>
                                              <a:dgm id="{8A476C50-F927-4876-8A99-836279CBE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812EF9-AD9D-4B2B-A1DB-0C38F7EF6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2">
                                            <p:graphicEl>
                                              <a:dgm id="{A7812EF9-AD9D-4B2B-A1DB-0C38F7EF6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2">
                                            <p:graphicEl>
                                              <a:dgm id="{A7812EF9-AD9D-4B2B-A1DB-0C38F7EF6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D51539-41FB-4C70-9DA7-922BC0F45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2">
                                            <p:graphicEl>
                                              <a:dgm id="{D6D51539-41FB-4C70-9DA7-922BC0F45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2">
                                            <p:graphicEl>
                                              <a:dgm id="{D6D51539-41FB-4C70-9DA7-922BC0F45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0C925A-5FA2-48AB-959D-2A3939361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2">
                                            <p:graphicEl>
                                              <a:dgm id="{210C925A-5FA2-48AB-959D-2A3939361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2">
                                            <p:graphicEl>
                                              <a:dgm id="{210C925A-5FA2-48AB-959D-2A3939361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"/>
                            </p:stCondLst>
                            <p:childTnLst>
                              <p:par>
                                <p:cTn id="6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FA7DE3-227E-4638-A5EE-0300FDFE9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2">
                                            <p:graphicEl>
                                              <a:dgm id="{69FA7DE3-227E-4638-A5EE-0300FDFE9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2">
                                            <p:graphicEl>
                                              <a:dgm id="{69FA7DE3-227E-4638-A5EE-0300FDFE9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5CC916-5767-48ED-9B5A-F21404A9B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2">
                                            <p:graphicEl>
                                              <a:dgm id="{545CC916-5767-48ED-9B5A-F21404A9B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2">
                                            <p:graphicEl>
                                              <a:dgm id="{545CC916-5767-48ED-9B5A-F21404A9B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6E67C97-2AA1-4F11-A31F-C1E3AE598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3">
                                            <p:graphicEl>
                                              <a:dgm id="{E6E67C97-2AA1-4F11-A31F-C1E3AE598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3">
                                            <p:graphicEl>
                                              <a:dgm id="{E6E67C97-2AA1-4F11-A31F-C1E3AE598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8BE97F-CEB9-4201-915E-D2F894F66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3">
                                            <p:graphicEl>
                                              <a:dgm id="{678BE97F-CEB9-4201-915E-D2F894F66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3">
                                            <p:graphicEl>
                                              <a:dgm id="{678BE97F-CEB9-4201-915E-D2F894F66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"/>
                            </p:stCondLst>
                            <p:childTnLst>
                              <p:par>
                                <p:cTn id="8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E54492-98BF-47F2-8191-75B332A98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" fill="hold"/>
                                        <p:tgtEl>
                                          <p:spTgt spid="3">
                                            <p:graphicEl>
                                              <a:dgm id="{F0E54492-98BF-47F2-8191-75B332A98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3">
                                            <p:graphicEl>
                                              <a:dgm id="{F0E54492-98BF-47F2-8191-75B332A98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"/>
                            </p:stCondLst>
                            <p:childTnLst>
                              <p:par>
                                <p:cTn id="9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1EB9DC-0AC7-4DB6-96CE-73E195D30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" fill="hold"/>
                                        <p:tgtEl>
                                          <p:spTgt spid="3">
                                            <p:graphicEl>
                                              <a:dgm id="{871EB9DC-0AC7-4DB6-96CE-73E195D30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3">
                                            <p:graphicEl>
                                              <a:dgm id="{871EB9DC-0AC7-4DB6-96CE-73E195D30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"/>
                            </p:stCondLst>
                            <p:childTnLst>
                              <p:par>
                                <p:cTn id="9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2611A8-E047-4F9D-856E-EE1C5DE15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" fill="hold"/>
                                        <p:tgtEl>
                                          <p:spTgt spid="3">
                                            <p:graphicEl>
                                              <a:dgm id="{2C2611A8-E047-4F9D-856E-EE1C5DE15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3">
                                            <p:graphicEl>
                                              <a:dgm id="{2C2611A8-E047-4F9D-856E-EE1C5DE15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Graphic spid="3" grpId="0">
        <p:bldSub>
          <a:bldDgm bld="lvlOne"/>
        </p:bldSub>
      </p:bldGraphic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Санаторий &quot;Правда&quot;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1" y="-136525"/>
            <a:ext cx="10319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тдых с пользой для здоровья - Санаторий ДОРОХОВ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44" y="2710290"/>
            <a:ext cx="3459819" cy="1936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3080" y="2308140"/>
            <a:ext cx="3432381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Санаторий «Дорохово»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26854" y="323236"/>
            <a:ext cx="3588399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</a:rPr>
              <a:t>Санаторий «Правда» </a:t>
            </a:r>
          </a:p>
          <a:p>
            <a:r>
              <a:rPr lang="ru-RU" sz="1400" dirty="0">
                <a:solidFill>
                  <a:prstClr val="white"/>
                </a:solidFill>
              </a:rPr>
              <a:t>Лечебно-профилактическое учреждение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698" y="323236"/>
            <a:ext cx="3226054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Санаторий «</a:t>
            </a:r>
            <a:r>
              <a:rPr lang="ru-RU" sz="2000" b="1" dirty="0" smtClean="0">
                <a:solidFill>
                  <a:prstClr val="black"/>
                </a:solidFill>
              </a:rPr>
              <a:t>Озёры»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Московская область, </a:t>
            </a:r>
            <a:r>
              <a:rPr lang="ru-RU" sz="1400" dirty="0" err="1">
                <a:solidFill>
                  <a:prstClr val="black"/>
                </a:solidFill>
              </a:rPr>
              <a:t>Озёрский</a:t>
            </a:r>
            <a:r>
              <a:rPr lang="ru-RU" sz="1400" dirty="0">
                <a:solidFill>
                  <a:prstClr val="black"/>
                </a:solidFill>
              </a:rPr>
              <a:t> район, д. </a:t>
            </a:r>
            <a:r>
              <a:rPr lang="ru-RU" sz="1400" dirty="0" err="1">
                <a:solidFill>
                  <a:prstClr val="black"/>
                </a:solidFill>
              </a:rPr>
              <a:t>Тарбушево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032" name="Picture 8" descr="http://www.sanatory-udelnaya.ru/public/img/logo_307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06" y="273204"/>
            <a:ext cx="2311400" cy="12382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1\Desktop\Рисунок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07" y="2133249"/>
            <a:ext cx="2898790" cy="72582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erino-sanatorii.ru/images/erino/logo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18" y="1073304"/>
            <a:ext cx="3900488" cy="876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3" y="5117814"/>
            <a:ext cx="2584592" cy="159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4560" y="4460213"/>
            <a:ext cx="267822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САНАТОРИЙ "ВУЛАН" пос. Архипо-Осиповка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53" y="5415200"/>
            <a:ext cx="3175314" cy="129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57403" y="5045865"/>
            <a:ext cx="250542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База отдыха "Торнадо"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9" y="2881094"/>
            <a:ext cx="2321719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8737" y="2508195"/>
            <a:ext cx="2291076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Пансионат «Яхонты»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Picture 6" descr="C:\Users\user1\Desktop\Рисунок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06" y="2944531"/>
            <a:ext cx="176450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08613" y="5834324"/>
            <a:ext cx="284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 ДРУГИЕ……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1" name="Picture 2" descr="http://otradnoe-sanatorii.ru/images/otrad/logonew.gif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4" y="1466498"/>
            <a:ext cx="2218531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7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/>
      <p:bldP spid="8" grpId="0"/>
      <p:bldP spid="10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9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98" y="-95790"/>
            <a:ext cx="3704431" cy="1998663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231576" y="1548083"/>
            <a:ext cx="4520952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4911191"/>
            <a:ext cx="2649305" cy="17662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528" y="2708920"/>
            <a:ext cx="8136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146" name="Picture 2" descr="C:\Users\user1\Desktop\столешница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5157198"/>
            <a:ext cx="8483732" cy="47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1\Desktop\лист а4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89" y="973741"/>
            <a:ext cx="4602511" cy="4464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user1\Desktop\лист а4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613" y="960096"/>
            <a:ext cx="4602511" cy="4464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user1\Desktop\лист а4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40" y="960096"/>
            <a:ext cx="4602511" cy="4464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9" descr="Волнистый флаг. Изображения флагов, Белорусс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61" y="4572000"/>
            <a:ext cx="330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png Abali.ru Page 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96" y="4572000"/>
            <a:ext cx="330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6506" y="188640"/>
            <a:ext cx="881497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Договоры о международном сотрудничестве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155" name="Picture 11" descr="http://www.profmed.by/var/upload/image/oformlenie/o_profsoyuze/fla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844" y="1263237"/>
            <a:ext cx="1414306" cy="67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user1\Desktop\флаг ПРЗ РФ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08" y="1262392"/>
            <a:ext cx="1283598" cy="80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Флаг Минской област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4" y="1382035"/>
            <a:ext cx="1348986" cy="62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Флаг Московской област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659" y="1349684"/>
            <a:ext cx="1181586" cy="72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http://www.profmed.by/var/upload/image/oformlenie/o_profsoyuze/fla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79" y="1321463"/>
            <a:ext cx="1414306" cy="67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C:\Users\user1\Desktop\флаг ПРЗ РФ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1321467"/>
            <a:ext cx="1283598" cy="80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8994" y="2075003"/>
            <a:ext cx="280831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ДОГОВОР</a:t>
            </a:r>
          </a:p>
          <a:p>
            <a:pPr algn="ctr"/>
            <a:endParaRPr lang="ru-RU" sz="800" b="1" dirty="0" smtClean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Между ЦК </a:t>
            </a:r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рофсоюза работников здравоохранения РФ и Республиканским комитетом Белорусского профсоюза работников здравоохранения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933" y="2128804"/>
            <a:ext cx="28083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ДОГОВОР</a:t>
            </a:r>
          </a:p>
          <a:p>
            <a:pPr algn="ctr"/>
            <a:endParaRPr lang="ru-RU" sz="800" dirty="0" smtClean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Между Минской областью Республики Беларусь и Московской областью Российской Федерации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9279" y="2124545"/>
            <a:ext cx="28083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ДОГОВОР</a:t>
            </a:r>
          </a:p>
          <a:p>
            <a:pPr algn="ctr"/>
            <a:endParaRPr lang="ru-RU" sz="800" dirty="0" smtClean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Между Московской областной организации профсоюза работников здравоохранения РФ и Минской областной организацией Белорусского профсоюза работников здравоохранения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7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2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7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7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2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47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146" name="Picture 2" descr="C:\Users\user1\Desktop\столешница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5157198"/>
            <a:ext cx="8483732" cy="47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1\Desktop\лист а4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89" y="973741"/>
            <a:ext cx="4602511" cy="4464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user1\Desktop\лист а4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613" y="960096"/>
            <a:ext cx="4602511" cy="4464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user1\Desktop\лист а4.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40" y="960096"/>
            <a:ext cx="4602511" cy="4464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6506" y="188640"/>
            <a:ext cx="881497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Договоры о международном сотрудничестве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155" name="Picture 11" descr="http://www.profmed.by/var/upload/image/oformlenie/o_profsoyuze/fla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844" y="1263237"/>
            <a:ext cx="1414306" cy="67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user1\Desktop\флаг ПРЗ РФ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08" y="1262384"/>
            <a:ext cx="1283598" cy="80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Флаг Минской област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4" y="1382027"/>
            <a:ext cx="1348986" cy="62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Флаг Московской област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659" y="1349684"/>
            <a:ext cx="1181586" cy="72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http://www.profmed.by/var/upload/image/oformlenie/o_profsoyuze/fla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79" y="1321463"/>
            <a:ext cx="1414306" cy="67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C:\Users\user1\Desktop\флаг ПРЗ РФ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1321467"/>
            <a:ext cx="1283598" cy="80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8994" y="2075003"/>
            <a:ext cx="280831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ДОГОВОР</a:t>
            </a:r>
          </a:p>
          <a:p>
            <a:pPr algn="ctr"/>
            <a:endParaRPr lang="ru-RU" sz="800" b="1" dirty="0" smtClean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Между ЦК </a:t>
            </a:r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рофсоюза работников здравоохранения РФ и Республиканским комитетом Белорусского профсоюза работников здравоохранения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933" y="2128800"/>
            <a:ext cx="28083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ДОГОВОР</a:t>
            </a:r>
          </a:p>
          <a:p>
            <a:pPr algn="ctr"/>
            <a:endParaRPr lang="ru-RU" sz="800" dirty="0" smtClean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Между Минской областью Республики Беларусь и Московской областью Российской Федерации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9279" y="2124545"/>
            <a:ext cx="28083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ДОГОВОР</a:t>
            </a:r>
          </a:p>
          <a:p>
            <a:pPr algn="ctr"/>
            <a:endParaRPr lang="ru-RU" sz="800" dirty="0" smtClean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Между Московской областной организации профсоюза работников здравоохранения РФ и Минской областной организацией Белорусского профсоюза работников здравоохранения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9" name="Picture 2" descr="X:\1212121\Фото и выступление\На презентацию\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0" y="1218040"/>
            <a:ext cx="6076896" cy="372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9" descr="Волнистый флаг. Изображения флагов, Белорусси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61" y="4572000"/>
            <a:ext cx="330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png Abali.ru Page 8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96" y="4572000"/>
            <a:ext cx="330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8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9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98" y="-95790"/>
            <a:ext cx="3704431" cy="1998663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231576" y="1548083"/>
            <a:ext cx="4520952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4911191"/>
            <a:ext cx="2649305" cy="17662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User\Desktop\25.03.2011_MaketStenda_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12"/>
            <a:ext cx="9906000" cy="641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1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506" y="188640"/>
            <a:ext cx="88149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Договоры о международном сотрудничестве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X:\1212121\Фото и выступление\На презентацию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2" y="880867"/>
            <a:ext cx="2902493" cy="2009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X:\1212121\Фото и выступление\На презентацию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87" y="870955"/>
            <a:ext cx="3222735" cy="198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:\1212121\Фото и выступление\На презентацию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3" y="2933254"/>
            <a:ext cx="2927155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X:\1212121\Фото и выступление\На презентацию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09" y="881579"/>
            <a:ext cx="3062165" cy="188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:\1212121\Фото и выступление\На презентацию\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622" y="2995931"/>
            <a:ext cx="3124689" cy="192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X:\1212121\Фото и выступление\На презентацию\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09" y="2918651"/>
            <a:ext cx="3365020" cy="231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X:\1212121\Фото и выступление\На презентацию\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74" y="5297494"/>
            <a:ext cx="1987146" cy="137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X:\1212121\Фото и выступление\На презентацию\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87" y="5300475"/>
            <a:ext cx="1989127" cy="137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X:\1212121\Фото и выступление\На презентацию\1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93" y="5127122"/>
            <a:ext cx="26416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X:\1212121\Фото и выступление\На презентацию\1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7" y="4840666"/>
            <a:ext cx="2676527" cy="185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215809"/>
            <a:ext cx="686909" cy="4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517" y="189200"/>
            <a:ext cx="881497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Моменты подписания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договоров о международном сотрудничестве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X:\1212121\Фото и выступление\На презентацию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1224134"/>
            <a:ext cx="475925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X:\1212121\Фото и выступление\На презентацию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3841229"/>
            <a:ext cx="4537321" cy="279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X:\1212121\Фото и выступление\На презентацию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1" y="3841230"/>
            <a:ext cx="4537321" cy="279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X:\1212121\Фото и выступление\На презентацию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480" y="1224134"/>
            <a:ext cx="3863843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3" y="236308"/>
            <a:ext cx="686909" cy="4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9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506" y="188640"/>
            <a:ext cx="88149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Обмен молодёжными делегациями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X:\1212121\Фото и выступление\На презентацию\Новая папка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67" y="882631"/>
            <a:ext cx="2184243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X:\1212121\Фото и выступление\На презентацию\Новая папка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35" y="836712"/>
            <a:ext cx="4050327" cy="280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X:\1212121\Фото и выступление\На презентацию\Новая папка\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1" y="1329319"/>
            <a:ext cx="2964330" cy="1818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X:\1212121\Фото и выступление\На презентацию\Новая папка\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1" y="3588809"/>
            <a:ext cx="503470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X:\1212121\Фото и выступление\На презентацию\Новая папка\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81" y="5136981"/>
            <a:ext cx="2663351" cy="163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X:\1212121\Фото и выступление\На презентацию\Новая папка\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92" y="3766943"/>
            <a:ext cx="2058194" cy="126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236308"/>
            <a:ext cx="686909" cy="4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6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517" y="189078"/>
            <a:ext cx="8814979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Момент подписания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договора о международном сотрудничестве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м</a:t>
            </a:r>
            <a:r>
              <a:rPr lang="ru-RU" sz="2800" b="1" dirty="0" smtClean="0">
                <a:solidFill>
                  <a:srgbClr val="002060"/>
                </a:solidFill>
              </a:rPr>
              <a:t>ежду МООП РЗ РФ и Республиканским комитетом профсоюза работников здравоохранения ДНР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27 марта 2017 год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4818" name="Picture 2" descr="C:\Users\Владимир\Desktop\подписание догово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90" y="2520535"/>
            <a:ext cx="6460832" cy="43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517" y="189078"/>
            <a:ext cx="8814979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Момент подписания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договора о международном сотрудничестве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м</a:t>
            </a:r>
            <a:r>
              <a:rPr lang="ru-RU" sz="2400" b="1" dirty="0" smtClean="0">
                <a:solidFill>
                  <a:srgbClr val="002060"/>
                </a:solidFill>
              </a:rPr>
              <a:t>ежду МООП РЗ РФ и Отраслевым </a:t>
            </a:r>
            <a:r>
              <a:rPr lang="ru-RU" sz="2400" b="1" dirty="0">
                <a:solidFill>
                  <a:srgbClr val="002060"/>
                </a:solidFill>
              </a:rPr>
              <a:t>Республиканским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союзом профессиональных организаций работников здравоохранения </a:t>
            </a:r>
            <a:r>
              <a:rPr lang="ru-RU" sz="2400" b="1" dirty="0" smtClean="0">
                <a:solidFill>
                  <a:srgbClr val="002060"/>
                </a:solidFill>
              </a:rPr>
              <a:t>Армении 4 октября 2018 г.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1986" name="Picture 2" descr="C:\Users\User\Desktop\АРМЕНИЯ\Фото Миненко А\IMG_0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82" y="2189626"/>
            <a:ext cx="7001848" cy="466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1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135" y="116632"/>
            <a:ext cx="8814979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Момент подписания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договора о международном сотрудничестве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м</a:t>
            </a:r>
            <a:r>
              <a:rPr lang="ru-RU" sz="2400" b="1" dirty="0" smtClean="0">
                <a:solidFill>
                  <a:srgbClr val="002060"/>
                </a:solidFill>
              </a:rPr>
              <a:t>ежду МООП РЗ РФ и Минской областной организацией Белорусского профсоюза работников здравоохранения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22 ноября 2018 г.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3010" name="Picture 2" descr="C:\Users\User\Desktop\FED_1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90" y="2117181"/>
            <a:ext cx="7124820" cy="474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86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Fon back"/>
          <p:cNvPicPr>
            <a:picLocks noChangeAspect="1" noChangeArrowheads="1"/>
          </p:cNvPicPr>
          <p:nvPr/>
        </p:nvPicPr>
        <p:blipFill>
          <a:blip r:embed="rId3" cstate="print">
            <a:lum contrast="-4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6" descr="Emblema-Profsouza"/>
          <p:cNvPicPr>
            <a:picLocks noChangeAspect="1" noChangeArrowheads="1"/>
          </p:cNvPicPr>
          <p:nvPr/>
        </p:nvPicPr>
        <p:blipFill>
          <a:blip r:embed="rId4" cstate="print">
            <a:lum bright="72000" contrast="2000"/>
          </a:blip>
          <a:srcRect/>
          <a:stretch>
            <a:fillRect/>
          </a:stretch>
        </p:blipFill>
        <p:spPr bwMode="auto">
          <a:xfrm>
            <a:off x="1599410" y="1268413"/>
            <a:ext cx="6669352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7" descr="Emblema-Profsouza"/>
          <p:cNvPicPr>
            <a:picLocks noChangeAspect="1" noChangeArrowheads="1"/>
          </p:cNvPicPr>
          <p:nvPr/>
        </p:nvPicPr>
        <p:blipFill>
          <a:blip r:embed="rId4" cstate="print">
            <a:lum bright="72000" contrast="2000"/>
          </a:blip>
          <a:srcRect/>
          <a:stretch>
            <a:fillRect/>
          </a:stretch>
        </p:blipFill>
        <p:spPr bwMode="auto">
          <a:xfrm>
            <a:off x="1599410" y="1268413"/>
            <a:ext cx="6669352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Picture 8" descr="Emblema-Profsouza"/>
          <p:cNvPicPr>
            <a:picLocks noChangeAspect="1" noChangeArrowheads="1"/>
          </p:cNvPicPr>
          <p:nvPr/>
        </p:nvPicPr>
        <p:blipFill>
          <a:blip r:embed="rId4" cstate="print">
            <a:lum bright="40000" contrast="2000"/>
          </a:blip>
          <a:srcRect/>
          <a:stretch>
            <a:fillRect/>
          </a:stretch>
        </p:blipFill>
        <p:spPr bwMode="auto">
          <a:xfrm>
            <a:off x="1599410" y="1268413"/>
            <a:ext cx="6669352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0" y="4945909"/>
            <a:ext cx="990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695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DSC05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5" y="1858"/>
            <a:ext cx="261333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5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21724" cy="6858000"/>
          </a:xfrm>
          <a:prstGeom prst="rect">
            <a:avLst/>
          </a:prstGeom>
        </p:spPr>
      </p:pic>
      <p:pic>
        <p:nvPicPr>
          <p:cNvPr id="11" name="Picture 3" descr="Emblema-Profsou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741" y="-95790"/>
            <a:ext cx="3704431" cy="1998663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-231576" y="1548082"/>
            <a:ext cx="4520952" cy="33855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600" b="1" cap="all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1600" b="1" cap="all" dirty="0">
              <a:ln w="0"/>
              <a:solidFill>
                <a:prstClr val="white"/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pic>
        <p:nvPicPr>
          <p:cNvPr id="14" name="Picture 3" descr="Z:\ИНФОРМАЦИОННЫЙ ОТДЕЛ\МОБ ПРИЛОЖЕНИЕ\Без имени-2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8" y="2814482"/>
            <a:ext cx="1035425" cy="69028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G:\еще\gazeta 4-1.201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59" y="4119208"/>
            <a:ext cx="1292567" cy="17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:\еще\GURNAL 1 oblogka pripusk-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49" y="4121342"/>
            <a:ext cx="1354929" cy="180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trioplog.de/wp-content/uploads/2012/01/whatsapp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61" y="5936269"/>
            <a:ext cx="1023745" cy="94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user1\Pictures\Парус\На форум Москва\Novyy-cherno-belyy-dizayn-Instagra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8" y="6009530"/>
            <a:ext cx="801200" cy="73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http://4apk.ru/wp-content/uploads/2016/04/Telegram-ico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78" y="6036476"/>
            <a:ext cx="742590" cy="68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user1\Pictures\Молодежь\Эмблема МС\Новая папка\Мы в контакте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14" y="1902978"/>
            <a:ext cx="965530" cy="84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Users\user1\Pictures\Молодежь\Новая папка\maxresdefault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07" y="6130672"/>
            <a:ext cx="1794997" cy="497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739" y="290610"/>
            <a:ext cx="1226619" cy="751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303" y="742646"/>
            <a:ext cx="3195935" cy="353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Информационный бюллетень №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03" y="1939900"/>
            <a:ext cx="1521978" cy="195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rzrf.ru/upload/imagelib/1.9-11.__Print_product/1.11.3.__Informlistok/ElektrInformListokN20_m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9" y="4476704"/>
            <a:ext cx="1649768" cy="215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50878" y="116737"/>
            <a:ext cx="4600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в работе</a:t>
            </a:r>
            <a:endParaRPr lang="ru-RU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r="1873" b="8845"/>
          <a:stretch/>
        </p:blipFill>
        <p:spPr bwMode="auto">
          <a:xfrm>
            <a:off x="7075159" y="3097110"/>
            <a:ext cx="2686552" cy="170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r="1928" b="5365"/>
          <a:stretch/>
        </p:blipFill>
        <p:spPr bwMode="auto">
          <a:xfrm>
            <a:off x="7075215" y="1220622"/>
            <a:ext cx="2686553" cy="17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" r="3426" b="3642"/>
          <a:stretch/>
        </p:blipFill>
        <p:spPr bwMode="auto">
          <a:xfrm>
            <a:off x="7075158" y="4873614"/>
            <a:ext cx="2686552" cy="1848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 descr="https://apf.mail.ru/cgi-bin/readmsg?id=15125544060000000174;0;1&amp;af_preview=1&amp;exif=1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439" y="4127744"/>
            <a:ext cx="1354498" cy="17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2" descr="Cover art"/>
          <p:cNvSpPr>
            <a:spLocks noChangeAspect="1" noChangeArrowheads="1"/>
          </p:cNvSpPr>
          <p:nvPr/>
        </p:nvSpPr>
        <p:spPr bwMode="auto">
          <a:xfrm>
            <a:off x="333640" y="8042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9" y="3583261"/>
            <a:ext cx="790840" cy="73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3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31576" y="1548083"/>
            <a:ext cx="4520952" cy="5847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rgbClr val="1F497D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Adobe Hebrew" pitchFamily="18" charset="-79"/>
                <a:cs typeface="Adobe Hebrew" pitchFamily="18" charset="-79"/>
              </a:rPr>
              <a:t>Medicalprof.ru</a:t>
            </a:r>
            <a:endParaRPr lang="ru-RU" sz="3200" b="1" cap="all" dirty="0">
              <a:ln w="0"/>
              <a:solidFill>
                <a:srgbClr val="1F497D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cs typeface="Adobe Hebrew" pitchFamily="18" charset="-79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2855"/>
            <a:ext cx="9906001" cy="575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95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C:\Users\User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" y="692798"/>
            <a:ext cx="9905999" cy="51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1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43" y="846988"/>
            <a:ext cx="5490349" cy="56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8423" y="6089434"/>
            <a:ext cx="9906000" cy="782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2400" dirty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1902872"/>
            <a:ext cx="9906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81" y="786546"/>
            <a:ext cx="9937953" cy="51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0000"/>
  <p:tag name="GENSWF_OUTPUT_FILE_NAME" val="Презентация 10.04.2014"/>
  <p:tag name="ISPRING_RESOURCE_PATHS_HASH_2" val="49f0151a334df74dde0c11de3d4573f75157e1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8395</TotalTime>
  <Words>662</Words>
  <Application>Microsoft Office PowerPoint</Application>
  <PresentationFormat>Лист A4 (210x297 мм)</PresentationFormat>
  <Paragraphs>199</Paragraphs>
  <Slides>47</Slides>
  <Notes>36</Notes>
  <HiddenSlides>0</HiddenSlides>
  <MMClips>0</MMClips>
  <ScaleCrop>false</ScaleCrop>
  <HeadingPairs>
    <vt:vector size="6" baseType="variant">
      <vt:variant>
        <vt:lpstr>Тема</vt:lpstr>
      </vt:variant>
      <vt:variant>
        <vt:i4>18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6" baseType="lpstr"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7_Волна</vt:lpstr>
      <vt:lpstr>17_Тема Office</vt:lpstr>
      <vt:lpstr>60_Тема Office</vt:lpstr>
      <vt:lpstr>10_Тема Office</vt:lpstr>
      <vt:lpstr>19_Тема Office</vt:lpstr>
      <vt:lpstr>20_Тема Office</vt:lpstr>
      <vt:lpstr>21_Тема Office</vt:lpstr>
      <vt:lpstr>1_Тема Office</vt:lpstr>
      <vt:lpstr>12_Тема Office</vt:lpstr>
      <vt:lpstr>22_Тема Office</vt:lpstr>
      <vt:lpstr>8_Тема Office</vt:lpstr>
      <vt:lpstr>47_Тема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(user1)</dc:creator>
  <cp:lastModifiedBy>Пользователь Windows</cp:lastModifiedBy>
  <cp:revision>745</cp:revision>
  <cp:lastPrinted>2013-11-28T10:12:19Z</cp:lastPrinted>
  <dcterms:created xsi:type="dcterms:W3CDTF">2012-11-07T07:50:28Z</dcterms:created>
  <dcterms:modified xsi:type="dcterms:W3CDTF">2018-11-28T12:50:06Z</dcterms:modified>
</cp:coreProperties>
</file>